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513a16b1840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01865784284cd9"/>
  </p:sldMasterIdLst>
  <p:sldIdLst>
    <p:sldId xmlns:r="http://schemas.openxmlformats.org/officeDocument/2006/relationships" id="256" r:id="R477d22637a22489a"/>
    <p:sldId xmlns:r="http://schemas.openxmlformats.org/officeDocument/2006/relationships" id="257" r:id="Rd53cb78a3bc04d97"/>
    <p:sldId xmlns:r="http://schemas.openxmlformats.org/officeDocument/2006/relationships" id="258" r:id="R331c13ca4be04581"/>
    <p:sldId xmlns:r="http://schemas.openxmlformats.org/officeDocument/2006/relationships" id="259" r:id="Rd5cad40a44b241d9"/>
    <p:sldId xmlns:r="http://schemas.openxmlformats.org/officeDocument/2006/relationships" id="260" r:id="R1e268e0e3d7d4c4f"/>
    <p:sldId xmlns:r="http://schemas.openxmlformats.org/officeDocument/2006/relationships" id="261" r:id="R78efeaa763104cf3"/>
    <p:sldId xmlns:r="http://schemas.openxmlformats.org/officeDocument/2006/relationships" id="262" r:id="Re9603ca5a95a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1865784284cd9" /><Relationship Type="http://schemas.openxmlformats.org/officeDocument/2006/relationships/slide" Target="/ppt/slides/slide1.xml" Id="R477d22637a22489a" /><Relationship Type="http://schemas.openxmlformats.org/officeDocument/2006/relationships/slide" Target="/ppt/slides/slide2.xml" Id="Rd53cb78a3bc04d97" /><Relationship Type="http://schemas.openxmlformats.org/officeDocument/2006/relationships/slide" Target="/ppt/slides/slide3.xml" Id="R331c13ca4be04581" /><Relationship Type="http://schemas.openxmlformats.org/officeDocument/2006/relationships/slide" Target="/ppt/slides/slide4.xml" Id="Rd5cad40a44b241d9" /><Relationship Type="http://schemas.openxmlformats.org/officeDocument/2006/relationships/slide" Target="/ppt/slides/slide5.xml" Id="R1e268e0e3d7d4c4f" /><Relationship Type="http://schemas.openxmlformats.org/officeDocument/2006/relationships/slide" Target="/ppt/slides/slide6.xml" Id="R78efeaa763104cf3" /><Relationship Type="http://schemas.openxmlformats.org/officeDocument/2006/relationships/slide" Target="/ppt/slides/slide7.xml" Id="Re9603ca5a95a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1c78fcf26e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80b5f8cf944b4" /><Relationship Type="http://schemas.openxmlformats.org/officeDocument/2006/relationships/theme" Target="/ppt/slideMasters/theme/theme1.xml" Id="R2114d69928b942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80b5f8cf9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f64ea7733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d06df7ff2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8b4fc3a6a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7aad32423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96053b3c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8f3dfc9334c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f1ecbc8a6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BLMI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BLMI HOLDING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Onnerveien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930 867 276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BLMI HOLDING AS</a:t>
            </a:r>
          </a:p>
        </p:txBody>
      </p:sp>
    </p:spTree>
  </p:cSld>
  <p:clrMapOvr>
    <a:masterClrMapping xmlns:a="http://schemas.openxmlformats.org/drawingml/2006/main"/>
  </p:clrMapOvr>
</p:sld>
</file>