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de0a2b320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4ac9b80784789"/>
  </p:sldMasterIdLst>
  <p:sldIdLst>
    <p:sldId xmlns:r="http://schemas.openxmlformats.org/officeDocument/2006/relationships" id="256" r:id="R7d759eb8d6c84513"/>
    <p:sldId xmlns:r="http://schemas.openxmlformats.org/officeDocument/2006/relationships" id="257" r:id="Rd503cab85fe145c0"/>
    <p:sldId xmlns:r="http://schemas.openxmlformats.org/officeDocument/2006/relationships" id="258" r:id="Ra3f4973df7074e9f"/>
    <p:sldId xmlns:r="http://schemas.openxmlformats.org/officeDocument/2006/relationships" id="259" r:id="R7c9b4b66f49d4328"/>
    <p:sldId xmlns:r="http://schemas.openxmlformats.org/officeDocument/2006/relationships" id="260" r:id="Rac2d68ca82cb4dc5"/>
    <p:sldId xmlns:r="http://schemas.openxmlformats.org/officeDocument/2006/relationships" id="261" r:id="Rbaea23ad5c204697"/>
    <p:sldId xmlns:r="http://schemas.openxmlformats.org/officeDocument/2006/relationships" id="262" r:id="Rbcebcae44dd441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4ac9b80784789" /><Relationship Type="http://schemas.openxmlformats.org/officeDocument/2006/relationships/slide" Target="/ppt/slides/slide1.xml" Id="R7d759eb8d6c84513" /><Relationship Type="http://schemas.openxmlformats.org/officeDocument/2006/relationships/slide" Target="/ppt/slides/slide2.xml" Id="Rd503cab85fe145c0" /><Relationship Type="http://schemas.openxmlformats.org/officeDocument/2006/relationships/slide" Target="/ppt/slides/slide3.xml" Id="Ra3f4973df7074e9f" /><Relationship Type="http://schemas.openxmlformats.org/officeDocument/2006/relationships/slide" Target="/ppt/slides/slide4.xml" Id="R7c9b4b66f49d4328" /><Relationship Type="http://schemas.openxmlformats.org/officeDocument/2006/relationships/slide" Target="/ppt/slides/slide5.xml" Id="Rac2d68ca82cb4dc5" /><Relationship Type="http://schemas.openxmlformats.org/officeDocument/2006/relationships/slide" Target="/ppt/slides/slide6.xml" Id="Rbaea23ad5c204697" /><Relationship Type="http://schemas.openxmlformats.org/officeDocument/2006/relationships/slide" Target="/ppt/slides/slide7.xml" Id="Rbcebcae44dd441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baa92e0bb48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f69bf40c64ade" /><Relationship Type="http://schemas.openxmlformats.org/officeDocument/2006/relationships/theme" Target="/ppt/slideMasters/theme/theme1.xml" Id="R8a0bc0b08ec34f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f69bf40c6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0e601c68d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d850c89b49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2a71d9329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ff1627a9a49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bc32595c94b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41945f6ac46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407fd200b45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