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a99886168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f2a9c328d4cd8"/>
  </p:sldMasterIdLst>
  <p:sldIdLst>
    <p:sldId xmlns:r="http://schemas.openxmlformats.org/officeDocument/2006/relationships" id="256" r:id="Rcd8e46c34ea3425a"/>
    <p:sldId xmlns:r="http://schemas.openxmlformats.org/officeDocument/2006/relationships" id="257" r:id="R8b04b2294ec24c8a"/>
    <p:sldId xmlns:r="http://schemas.openxmlformats.org/officeDocument/2006/relationships" id="258" r:id="Ra0a3ea66c7214ce1"/>
    <p:sldId xmlns:r="http://schemas.openxmlformats.org/officeDocument/2006/relationships" id="259" r:id="Rdc5d38cd2bc744a1"/>
    <p:sldId xmlns:r="http://schemas.openxmlformats.org/officeDocument/2006/relationships" id="260" r:id="R4c664b2991a3434c"/>
    <p:sldId xmlns:r="http://schemas.openxmlformats.org/officeDocument/2006/relationships" id="261" r:id="R2657fe2a6e7e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f2a9c328d4cd8" /><Relationship Type="http://schemas.openxmlformats.org/officeDocument/2006/relationships/slide" Target="/ppt/slides/slide1.xml" Id="Rcd8e46c34ea3425a" /><Relationship Type="http://schemas.openxmlformats.org/officeDocument/2006/relationships/slide" Target="/ppt/slides/slide2.xml" Id="R8b04b2294ec24c8a" /><Relationship Type="http://schemas.openxmlformats.org/officeDocument/2006/relationships/slide" Target="/ppt/slides/slide3.xml" Id="Ra0a3ea66c7214ce1" /><Relationship Type="http://schemas.openxmlformats.org/officeDocument/2006/relationships/slide" Target="/ppt/slides/slide4.xml" Id="Rdc5d38cd2bc744a1" /><Relationship Type="http://schemas.openxmlformats.org/officeDocument/2006/relationships/slide" Target="/ppt/slides/slide5.xml" Id="R4c664b2991a3434c" /><Relationship Type="http://schemas.openxmlformats.org/officeDocument/2006/relationships/slide" Target="/ppt/slides/slide6.xml" Id="R2657fe2a6e7e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18b5998dc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348da88984945" /><Relationship Type="http://schemas.openxmlformats.org/officeDocument/2006/relationships/theme" Target="/ppt/slideMasters/theme/theme1.xml" Id="Ra7814b857509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b348da8898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ffa8accba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f21d0f762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5212c736440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8f1d8ec2f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48a629a474a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a2bdaea73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