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3536f38eb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b932dcf00491c"/>
  </p:sldMasterIdLst>
  <p:sldIdLst>
    <p:sldId xmlns:r="http://schemas.openxmlformats.org/officeDocument/2006/relationships" id="256" r:id="Raf5b120addf5494b"/>
    <p:sldId xmlns:r="http://schemas.openxmlformats.org/officeDocument/2006/relationships" id="257" r:id="Rd7af76e4f74f43bd"/>
    <p:sldId xmlns:r="http://schemas.openxmlformats.org/officeDocument/2006/relationships" id="258" r:id="R176e8923923740cc"/>
    <p:sldId xmlns:r="http://schemas.openxmlformats.org/officeDocument/2006/relationships" id="259" r:id="Re0fac2f5b4544890"/>
    <p:sldId xmlns:r="http://schemas.openxmlformats.org/officeDocument/2006/relationships" id="260" r:id="Rdafb3fb23fdf4463"/>
    <p:sldId xmlns:r="http://schemas.openxmlformats.org/officeDocument/2006/relationships" id="261" r:id="R033d5ec16dbb41bd"/>
    <p:sldId xmlns:r="http://schemas.openxmlformats.org/officeDocument/2006/relationships" id="262" r:id="R5a106e528d1841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b932dcf00491c" /><Relationship Type="http://schemas.openxmlformats.org/officeDocument/2006/relationships/slide" Target="/ppt/slides/slide1.xml" Id="Raf5b120addf5494b" /><Relationship Type="http://schemas.openxmlformats.org/officeDocument/2006/relationships/slide" Target="/ppt/slides/slide2.xml" Id="Rd7af76e4f74f43bd" /><Relationship Type="http://schemas.openxmlformats.org/officeDocument/2006/relationships/slide" Target="/ppt/slides/slide3.xml" Id="R176e8923923740cc" /><Relationship Type="http://schemas.openxmlformats.org/officeDocument/2006/relationships/slide" Target="/ppt/slides/slide4.xml" Id="Re0fac2f5b4544890" /><Relationship Type="http://schemas.openxmlformats.org/officeDocument/2006/relationships/slide" Target="/ppt/slides/slide5.xml" Id="Rdafb3fb23fdf4463" /><Relationship Type="http://schemas.openxmlformats.org/officeDocument/2006/relationships/slide" Target="/ppt/slides/slide6.xml" Id="R033d5ec16dbb41bd" /><Relationship Type="http://schemas.openxmlformats.org/officeDocument/2006/relationships/slide" Target="/ppt/slides/slide7.xml" Id="R5a106e528d1841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e307c44f549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c6d1afb8143b4" /><Relationship Type="http://schemas.openxmlformats.org/officeDocument/2006/relationships/theme" Target="/ppt/slideMasters/theme/theme1.xml" Id="Rac2ff2724744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c6d1afb81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5681f6844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efa5bcb87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d0eb418f8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f0a77094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a21700595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ab5dc9f4241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01ae39a3944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471 341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Olav Moen, Trelastgata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2M HOLDING AS</a:t>
            </a:r>
          </a:p>
        </p:txBody>
      </p:sp>
    </p:spTree>
  </p:cSld>
  <p:clrMapOvr>
    <a:masterClrMapping xmlns:a="http://schemas.openxmlformats.org/drawingml/2006/main"/>
  </p:clrMapOvr>
</p:sld>
</file>