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9b75aadd047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c86c22aeea416f"/>
  </p:sldMasterIdLst>
  <p:sldIdLst>
    <p:sldId xmlns:r="http://schemas.openxmlformats.org/officeDocument/2006/relationships" id="256" r:id="R3cd77c60983749a6"/>
    <p:sldId xmlns:r="http://schemas.openxmlformats.org/officeDocument/2006/relationships" id="257" r:id="R835bfc7f63644993"/>
    <p:sldId xmlns:r="http://schemas.openxmlformats.org/officeDocument/2006/relationships" id="258" r:id="R4a9f5480a6974163"/>
    <p:sldId xmlns:r="http://schemas.openxmlformats.org/officeDocument/2006/relationships" id="259" r:id="R52308ed9ef1a4824"/>
    <p:sldId xmlns:r="http://schemas.openxmlformats.org/officeDocument/2006/relationships" id="260" r:id="R6f919750b68741b6"/>
    <p:sldId xmlns:r="http://schemas.openxmlformats.org/officeDocument/2006/relationships" id="261" r:id="R3d019965f2624d93"/>
    <p:sldId xmlns:r="http://schemas.openxmlformats.org/officeDocument/2006/relationships" id="262" r:id="Rd7d93641161c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c86c22aeea416f" /><Relationship Type="http://schemas.openxmlformats.org/officeDocument/2006/relationships/slide" Target="/ppt/slides/slide1.xml" Id="R3cd77c60983749a6" /><Relationship Type="http://schemas.openxmlformats.org/officeDocument/2006/relationships/slide" Target="/ppt/slides/slide2.xml" Id="R835bfc7f63644993" /><Relationship Type="http://schemas.openxmlformats.org/officeDocument/2006/relationships/slide" Target="/ppt/slides/slide3.xml" Id="R4a9f5480a6974163" /><Relationship Type="http://schemas.openxmlformats.org/officeDocument/2006/relationships/slide" Target="/ppt/slides/slide4.xml" Id="R52308ed9ef1a4824" /><Relationship Type="http://schemas.openxmlformats.org/officeDocument/2006/relationships/slide" Target="/ppt/slides/slide5.xml" Id="R6f919750b68741b6" /><Relationship Type="http://schemas.openxmlformats.org/officeDocument/2006/relationships/slide" Target="/ppt/slides/slide6.xml" Id="R3d019965f2624d93" /><Relationship Type="http://schemas.openxmlformats.org/officeDocument/2006/relationships/slide" Target="/ppt/slides/slide7.xml" Id="Rd7d93641161c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c50be301b44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8cbdfc1734d50" /><Relationship Type="http://schemas.openxmlformats.org/officeDocument/2006/relationships/theme" Target="/ppt/slideMasters/theme/theme1.xml" Id="Rc7b4e946410048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e8cbdfc1734d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8b0505cde46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b0467bc684a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3ced8cd8346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8125347cb43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442d7226b48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76d18a45546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d4a8667f348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 RØR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452 606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ADAM KLUNDUK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138B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930 846 929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 RØR AS</a:t>
            </a:r>
          </a:p>
        </p:txBody>
      </p:sp>
    </p:spTree>
  </p:cSld>
  <p:clrMapOvr>
    <a:masterClrMapping xmlns:a="http://schemas.openxmlformats.org/drawingml/2006/main"/>
  </p:clrMapOvr>
</p:sld>
</file>