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cffd5e9a3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aa949089d4383"/>
  </p:sldMasterIdLst>
  <p:sldIdLst>
    <p:sldId xmlns:r="http://schemas.openxmlformats.org/officeDocument/2006/relationships" id="256" r:id="Rf618032624c8454a"/>
    <p:sldId xmlns:r="http://schemas.openxmlformats.org/officeDocument/2006/relationships" id="257" r:id="Rb4faa1d198634156"/>
    <p:sldId xmlns:r="http://schemas.openxmlformats.org/officeDocument/2006/relationships" id="258" r:id="R96e7c847d4544087"/>
    <p:sldId xmlns:r="http://schemas.openxmlformats.org/officeDocument/2006/relationships" id="259" r:id="R39b6befb47f04cf1"/>
    <p:sldId xmlns:r="http://schemas.openxmlformats.org/officeDocument/2006/relationships" id="260" r:id="R95543bd484804a0d"/>
    <p:sldId xmlns:r="http://schemas.openxmlformats.org/officeDocument/2006/relationships" id="261" r:id="Rf8f3567753284fa5"/>
    <p:sldId xmlns:r="http://schemas.openxmlformats.org/officeDocument/2006/relationships" id="262" r:id="R0535e2802a59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aa949089d4383" /><Relationship Type="http://schemas.openxmlformats.org/officeDocument/2006/relationships/slide" Target="/ppt/slides/slide1.xml" Id="Rf618032624c8454a" /><Relationship Type="http://schemas.openxmlformats.org/officeDocument/2006/relationships/slide" Target="/ppt/slides/slide2.xml" Id="Rb4faa1d198634156" /><Relationship Type="http://schemas.openxmlformats.org/officeDocument/2006/relationships/slide" Target="/ppt/slides/slide3.xml" Id="R96e7c847d4544087" /><Relationship Type="http://schemas.openxmlformats.org/officeDocument/2006/relationships/slide" Target="/ppt/slides/slide4.xml" Id="R39b6befb47f04cf1" /><Relationship Type="http://schemas.openxmlformats.org/officeDocument/2006/relationships/slide" Target="/ppt/slides/slide5.xml" Id="R95543bd484804a0d" /><Relationship Type="http://schemas.openxmlformats.org/officeDocument/2006/relationships/slide" Target="/ppt/slides/slide6.xml" Id="Rf8f3567753284fa5" /><Relationship Type="http://schemas.openxmlformats.org/officeDocument/2006/relationships/slide" Target="/ppt/slides/slide7.xml" Id="R0535e2802a59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488dced4b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537fc84b94375" /><Relationship Type="http://schemas.openxmlformats.org/officeDocument/2006/relationships/theme" Target="/ppt/slideMasters/theme/theme1.xml" Id="R91f5c89ab50a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537fc84b9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ec73d9fd6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91c63969d48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86c40ab0d46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90e66f073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b5b41c96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c909813f1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95037856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FASADGRUPPEN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FASADGRUPPEN NORGE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12 221 934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−1 358 190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15 490 317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127 343 551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586 596 156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FASADGRUPPEN NORDEN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DVS ENTREPRENØR AS, Brennaveien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930 839 191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FASADGRUPPEN NORGE AS</a:t>
            </a:r>
          </a:p>
        </p:txBody>
      </p:sp>
    </p:spTree>
  </p:cSld>
  <p:clrMapOvr>
    <a:masterClrMapping xmlns:a="http://schemas.openxmlformats.org/drawingml/2006/main"/>
  </p:clrMapOvr>
</p:sld>
</file>