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cb4827e603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62d980c4924d60"/>
  </p:sldMasterIdLst>
  <p:sldIdLst>
    <p:sldId xmlns:r="http://schemas.openxmlformats.org/officeDocument/2006/relationships" id="256" r:id="Rc1b9140b6133445a"/>
    <p:sldId xmlns:r="http://schemas.openxmlformats.org/officeDocument/2006/relationships" id="257" r:id="R03f8a11487c641db"/>
    <p:sldId xmlns:r="http://schemas.openxmlformats.org/officeDocument/2006/relationships" id="258" r:id="Rb28a13cf979e4535"/>
    <p:sldId xmlns:r="http://schemas.openxmlformats.org/officeDocument/2006/relationships" id="259" r:id="R9edce1b6de284d5d"/>
    <p:sldId xmlns:r="http://schemas.openxmlformats.org/officeDocument/2006/relationships" id="260" r:id="R01239ba3a2094be7"/>
    <p:sldId xmlns:r="http://schemas.openxmlformats.org/officeDocument/2006/relationships" id="261" r:id="R99f2b0a5f0bb4fee"/>
    <p:sldId xmlns:r="http://schemas.openxmlformats.org/officeDocument/2006/relationships" id="262" r:id="R47e9fc763aba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2d980c4924d60" /><Relationship Type="http://schemas.openxmlformats.org/officeDocument/2006/relationships/slide" Target="/ppt/slides/slide1.xml" Id="Rc1b9140b6133445a" /><Relationship Type="http://schemas.openxmlformats.org/officeDocument/2006/relationships/slide" Target="/ppt/slides/slide2.xml" Id="R03f8a11487c641db" /><Relationship Type="http://schemas.openxmlformats.org/officeDocument/2006/relationships/slide" Target="/ppt/slides/slide3.xml" Id="Rb28a13cf979e4535" /><Relationship Type="http://schemas.openxmlformats.org/officeDocument/2006/relationships/slide" Target="/ppt/slides/slide4.xml" Id="R9edce1b6de284d5d" /><Relationship Type="http://schemas.openxmlformats.org/officeDocument/2006/relationships/slide" Target="/ppt/slides/slide5.xml" Id="R01239ba3a2094be7" /><Relationship Type="http://schemas.openxmlformats.org/officeDocument/2006/relationships/slide" Target="/ppt/slides/slide6.xml" Id="R99f2b0a5f0bb4fee" /><Relationship Type="http://schemas.openxmlformats.org/officeDocument/2006/relationships/slide" Target="/ppt/slides/slide7.xml" Id="R47e9fc763aba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c30729771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dcd0e586460f" /><Relationship Type="http://schemas.openxmlformats.org/officeDocument/2006/relationships/theme" Target="/ppt/slideMasters/theme/theme1.xml" Id="R892ccc309b5b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83dcd0e586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2f4556f62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d80412597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28b2f10754b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8c4c685ab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b4320358a4d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78c3c9d26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9c9d2369d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BFJ HOLDING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55 792 938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57 352 182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BJØRN-FREDRIK JOHANSSEN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