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e0024d1b0e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68f101686a4595"/>
  </p:sldMasterIdLst>
  <p:sldIdLst>
    <p:sldId xmlns:r="http://schemas.openxmlformats.org/officeDocument/2006/relationships" id="256" r:id="Rb807c0c2165a4585"/>
    <p:sldId xmlns:r="http://schemas.openxmlformats.org/officeDocument/2006/relationships" id="257" r:id="R9d1e14db42ec494c"/>
    <p:sldId xmlns:r="http://schemas.openxmlformats.org/officeDocument/2006/relationships" id="258" r:id="R924ea8ec29134533"/>
    <p:sldId xmlns:r="http://schemas.openxmlformats.org/officeDocument/2006/relationships" id="259" r:id="R1ad4b24171f2433b"/>
    <p:sldId xmlns:r="http://schemas.openxmlformats.org/officeDocument/2006/relationships" id="260" r:id="Rfd4ffd9f93614207"/>
    <p:sldId xmlns:r="http://schemas.openxmlformats.org/officeDocument/2006/relationships" id="261" r:id="R33bbb4d89e1d49c4"/>
    <p:sldId xmlns:r="http://schemas.openxmlformats.org/officeDocument/2006/relationships" id="262" r:id="Rbe6ffd832248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8f101686a4595" /><Relationship Type="http://schemas.openxmlformats.org/officeDocument/2006/relationships/slide" Target="/ppt/slides/slide1.xml" Id="Rb807c0c2165a4585" /><Relationship Type="http://schemas.openxmlformats.org/officeDocument/2006/relationships/slide" Target="/ppt/slides/slide2.xml" Id="R9d1e14db42ec494c" /><Relationship Type="http://schemas.openxmlformats.org/officeDocument/2006/relationships/slide" Target="/ppt/slides/slide3.xml" Id="R924ea8ec29134533" /><Relationship Type="http://schemas.openxmlformats.org/officeDocument/2006/relationships/slide" Target="/ppt/slides/slide4.xml" Id="R1ad4b24171f2433b" /><Relationship Type="http://schemas.openxmlformats.org/officeDocument/2006/relationships/slide" Target="/ppt/slides/slide5.xml" Id="Rfd4ffd9f93614207" /><Relationship Type="http://schemas.openxmlformats.org/officeDocument/2006/relationships/slide" Target="/ppt/slides/slide6.xml" Id="R33bbb4d89e1d49c4" /><Relationship Type="http://schemas.openxmlformats.org/officeDocument/2006/relationships/slide" Target="/ppt/slides/slide7.xml" Id="Rbe6ffd832248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362b1de6945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50b573d534b7f" /><Relationship Type="http://schemas.openxmlformats.org/officeDocument/2006/relationships/theme" Target="/ppt/slideMasters/theme/theme1.xml" Id="R6b6dc4fe055c48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450b573d534b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4feea862b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e87c4ef92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f81f2af7949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576880c23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7527a66074e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7c487ea544e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177c32f6e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BFJ HOLDING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55 792 938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57 352 182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BJØRN-FREDRIK JOHANSSEN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Solvegen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BFJ HOLDING AS</a:t>
            </a:r>
          </a:p>
        </p:txBody>
      </p:sp>
    </p:spTree>
  </p:cSld>
  <p:clrMapOvr>
    <a:masterClrMapping xmlns:a="http://schemas.openxmlformats.org/drawingml/2006/main"/>
  </p:clrMapOvr>
</p:sld>
</file>