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65bea213cc4a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9d08b1c51645bd"/>
  </p:sldMasterIdLst>
  <p:sldIdLst>
    <p:sldId xmlns:r="http://schemas.openxmlformats.org/officeDocument/2006/relationships" id="256" r:id="R2d4a3f64df194901"/>
    <p:sldId xmlns:r="http://schemas.openxmlformats.org/officeDocument/2006/relationships" id="257" r:id="R9354f31c513746b5"/>
    <p:sldId xmlns:r="http://schemas.openxmlformats.org/officeDocument/2006/relationships" id="258" r:id="R111c870e424a4099"/>
    <p:sldId xmlns:r="http://schemas.openxmlformats.org/officeDocument/2006/relationships" id="259" r:id="R4deac555c74d4264"/>
    <p:sldId xmlns:r="http://schemas.openxmlformats.org/officeDocument/2006/relationships" id="260" r:id="R1da9865782f847b1"/>
    <p:sldId xmlns:r="http://schemas.openxmlformats.org/officeDocument/2006/relationships" id="261" r:id="Rfc422486392b4efa"/>
    <p:sldId xmlns:r="http://schemas.openxmlformats.org/officeDocument/2006/relationships" id="262" r:id="R7d35cbc6d1164b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9d08b1c51645bd" /><Relationship Type="http://schemas.openxmlformats.org/officeDocument/2006/relationships/slide" Target="/ppt/slides/slide1.xml" Id="R2d4a3f64df194901" /><Relationship Type="http://schemas.openxmlformats.org/officeDocument/2006/relationships/slide" Target="/ppt/slides/slide2.xml" Id="R9354f31c513746b5" /><Relationship Type="http://schemas.openxmlformats.org/officeDocument/2006/relationships/slide" Target="/ppt/slides/slide3.xml" Id="R111c870e424a4099" /><Relationship Type="http://schemas.openxmlformats.org/officeDocument/2006/relationships/slide" Target="/ppt/slides/slide4.xml" Id="R4deac555c74d4264" /><Relationship Type="http://schemas.openxmlformats.org/officeDocument/2006/relationships/slide" Target="/ppt/slides/slide5.xml" Id="R1da9865782f847b1" /><Relationship Type="http://schemas.openxmlformats.org/officeDocument/2006/relationships/slide" Target="/ppt/slides/slide6.xml" Id="Rfc422486392b4efa" /><Relationship Type="http://schemas.openxmlformats.org/officeDocument/2006/relationships/slide" Target="/ppt/slides/slide7.xml" Id="R7d35cbc6d1164b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3bf4506f7042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12085f1734c10" /><Relationship Type="http://schemas.openxmlformats.org/officeDocument/2006/relationships/theme" Target="/ppt/slideMasters/theme/theme1.xml" Id="R1aad528ee1764b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012085f1734c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a67f5783447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786221e564b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f6be964f348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b2acddea934a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8db624d9942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6043827f341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a7bf5ac224a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BFJ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BFJ HOLDING AS ble etablert [år] og holder til i Rælingen.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5 415 999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55 792 938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57 352 182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BJØRN-FREDRIK JOHANSSEN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Solvegen 18A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2005 Rælingen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930 838 039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BFJ HOLDING AS</a:t>
            </a:r>
          </a:p>
        </p:txBody>
      </p:sp>
    </p:spTree>
  </p:cSld>
  <p:clrMapOvr>
    <a:masterClrMapping xmlns:a="http://schemas.openxmlformats.org/drawingml/2006/main"/>
  </p:clrMapOvr>
</p:sld>
</file>