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621a9e78fe40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b31c72363445bc"/>
  </p:sldMasterIdLst>
  <p:sldIdLst>
    <p:sldId xmlns:r="http://schemas.openxmlformats.org/officeDocument/2006/relationships" id="256" r:id="R4f75a9fb15b84ced"/>
    <p:sldId xmlns:r="http://schemas.openxmlformats.org/officeDocument/2006/relationships" id="257" r:id="R0bb8ed3e6bec4ae9"/>
    <p:sldId xmlns:r="http://schemas.openxmlformats.org/officeDocument/2006/relationships" id="258" r:id="R28d1155090db4ab9"/>
    <p:sldId xmlns:r="http://schemas.openxmlformats.org/officeDocument/2006/relationships" id="259" r:id="Rf67b925ff05143f5"/>
    <p:sldId xmlns:r="http://schemas.openxmlformats.org/officeDocument/2006/relationships" id="260" r:id="Rb216d6e7b003416b"/>
    <p:sldId xmlns:r="http://schemas.openxmlformats.org/officeDocument/2006/relationships" id="261" r:id="Re74d8dadc4674d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31c72363445bc" /><Relationship Type="http://schemas.openxmlformats.org/officeDocument/2006/relationships/slide" Target="/ppt/slides/slide1.xml" Id="R4f75a9fb15b84ced" /><Relationship Type="http://schemas.openxmlformats.org/officeDocument/2006/relationships/slide" Target="/ppt/slides/slide2.xml" Id="R0bb8ed3e6bec4ae9" /><Relationship Type="http://schemas.openxmlformats.org/officeDocument/2006/relationships/slide" Target="/ppt/slides/slide3.xml" Id="R28d1155090db4ab9" /><Relationship Type="http://schemas.openxmlformats.org/officeDocument/2006/relationships/slide" Target="/ppt/slides/slide4.xml" Id="Rf67b925ff05143f5" /><Relationship Type="http://schemas.openxmlformats.org/officeDocument/2006/relationships/slide" Target="/ppt/slides/slide5.xml" Id="Rb216d6e7b003416b" /><Relationship Type="http://schemas.openxmlformats.org/officeDocument/2006/relationships/slide" Target="/ppt/slides/slide6.xml" Id="Re74d8dadc4674d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40aea7979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99a6c402c49b8" /><Relationship Type="http://schemas.openxmlformats.org/officeDocument/2006/relationships/theme" Target="/ppt/slideMasters/theme/theme1.xml" Id="R82a9b0ed72dd45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99a6c402c49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05e1d68fe4c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15c972068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2be5de91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8c7316444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a516286f9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055883c98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REINERTSEN GRAVING OG UTEOMRÅDE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REINERTSEN GRAVING OG UTEOMRÅDE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REINERTSEN GRAVING OG UTEOMRÅDE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REINERTSEN GRAVING OG UTEOMRÅDE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REINERTSEN GRAVING OG UTEOMRÅDE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REINERTSEN GRAVING OG UTEOMRÅDE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11 208 124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307 722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2 089 762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REINERTSEN GRAVING OG UTEOMRÅDE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Bjorhaugslettå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930 821 209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REINERTSEN GRAVING OG UTEOMRÅDE AS</a:t>
            </a:r>
          </a:p>
        </p:txBody>
      </p:sp>
    </p:spTree>
  </p:cSld>
  <p:clrMapOvr>
    <a:masterClrMapping xmlns:a="http://schemas.openxmlformats.org/drawingml/2006/main"/>
  </p:clrMapOvr>
</p:sld>
</file>