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da93df31cb4e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a48647c41d4b94"/>
  </p:sldMasterIdLst>
  <p:sldIdLst>
    <p:sldId xmlns:r="http://schemas.openxmlformats.org/officeDocument/2006/relationships" id="256" r:id="R8aa2090e5bac4aa6"/>
    <p:sldId xmlns:r="http://schemas.openxmlformats.org/officeDocument/2006/relationships" id="257" r:id="R4f732f8082b1475a"/>
    <p:sldId xmlns:r="http://schemas.openxmlformats.org/officeDocument/2006/relationships" id="258" r:id="R1cacea722d8b43a6"/>
    <p:sldId xmlns:r="http://schemas.openxmlformats.org/officeDocument/2006/relationships" id="259" r:id="Rce32f9c89bec4173"/>
    <p:sldId xmlns:r="http://schemas.openxmlformats.org/officeDocument/2006/relationships" id="260" r:id="Re0c72b1b0bbc4c94"/>
    <p:sldId xmlns:r="http://schemas.openxmlformats.org/officeDocument/2006/relationships" id="261" r:id="R0859a3e71aa844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a48647c41d4b94" /><Relationship Type="http://schemas.openxmlformats.org/officeDocument/2006/relationships/slide" Target="/ppt/slides/slide1.xml" Id="R8aa2090e5bac4aa6" /><Relationship Type="http://schemas.openxmlformats.org/officeDocument/2006/relationships/slide" Target="/ppt/slides/slide2.xml" Id="R4f732f8082b1475a" /><Relationship Type="http://schemas.openxmlformats.org/officeDocument/2006/relationships/slide" Target="/ppt/slides/slide3.xml" Id="R1cacea722d8b43a6" /><Relationship Type="http://schemas.openxmlformats.org/officeDocument/2006/relationships/slide" Target="/ppt/slides/slide4.xml" Id="Rce32f9c89bec4173" /><Relationship Type="http://schemas.openxmlformats.org/officeDocument/2006/relationships/slide" Target="/ppt/slides/slide5.xml" Id="Re0c72b1b0bbc4c94" /><Relationship Type="http://schemas.openxmlformats.org/officeDocument/2006/relationships/slide" Target="/ppt/slides/slide6.xml" Id="R0859a3e71aa844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aa3a1842c949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c71894e31e4d21" /><Relationship Type="http://schemas.openxmlformats.org/officeDocument/2006/relationships/theme" Target="/ppt/slideMasters/theme/theme1.xml" Id="R3602b2c1a9634e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c71894e31e4d2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8c46f726aa42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c04a9308134d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5e08182d543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89fdac7cf49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d48fa119a640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55a244393647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T. HEGGELUND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HEGGELUND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T. HEGGELUND HOLDING AS ble etablert [år] og holder til i Sagvåg.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HEGGELUND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HEGGELUND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HEGGELUND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THOR-JONNY LITLABØ HEGGELUND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HEGGELUND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Almåsvegen 108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5410 Sagvåg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930 820 466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T. HEGGELUND HOLDING AS</a:t>
            </a:r>
          </a:p>
        </p:txBody>
      </p:sp>
    </p:spTree>
  </p:cSld>
  <p:clrMapOvr>
    <a:masterClrMapping xmlns:a="http://schemas.openxmlformats.org/drawingml/2006/main"/>
  </p:clrMapOvr>
</p:sld>
</file>