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de4e0f7ac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68c9a787ff4928"/>
  </p:sldMasterIdLst>
  <p:sldIdLst>
    <p:sldId xmlns:r="http://schemas.openxmlformats.org/officeDocument/2006/relationships" id="256" r:id="R95e9a4bac997458c"/>
    <p:sldId xmlns:r="http://schemas.openxmlformats.org/officeDocument/2006/relationships" id="257" r:id="R6ad9fe1a650b401d"/>
    <p:sldId xmlns:r="http://schemas.openxmlformats.org/officeDocument/2006/relationships" id="258" r:id="Rbeabcd3cbe844242"/>
    <p:sldId xmlns:r="http://schemas.openxmlformats.org/officeDocument/2006/relationships" id="259" r:id="R14e0fb9ffee24ad8"/>
    <p:sldId xmlns:r="http://schemas.openxmlformats.org/officeDocument/2006/relationships" id="260" r:id="Ra2150e750ad04fb6"/>
    <p:sldId xmlns:r="http://schemas.openxmlformats.org/officeDocument/2006/relationships" id="261" r:id="Rdd749268e24a4b89"/>
    <p:sldId xmlns:r="http://schemas.openxmlformats.org/officeDocument/2006/relationships" id="262" r:id="R9274a67b54be43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8c9a787ff4928" /><Relationship Type="http://schemas.openxmlformats.org/officeDocument/2006/relationships/slide" Target="/ppt/slides/slide1.xml" Id="R95e9a4bac997458c" /><Relationship Type="http://schemas.openxmlformats.org/officeDocument/2006/relationships/slide" Target="/ppt/slides/slide2.xml" Id="R6ad9fe1a650b401d" /><Relationship Type="http://schemas.openxmlformats.org/officeDocument/2006/relationships/slide" Target="/ppt/slides/slide3.xml" Id="Rbeabcd3cbe844242" /><Relationship Type="http://schemas.openxmlformats.org/officeDocument/2006/relationships/slide" Target="/ppt/slides/slide4.xml" Id="R14e0fb9ffee24ad8" /><Relationship Type="http://schemas.openxmlformats.org/officeDocument/2006/relationships/slide" Target="/ppt/slides/slide5.xml" Id="Ra2150e750ad04fb6" /><Relationship Type="http://schemas.openxmlformats.org/officeDocument/2006/relationships/slide" Target="/ppt/slides/slide6.xml" Id="Rdd749268e24a4b89" /><Relationship Type="http://schemas.openxmlformats.org/officeDocument/2006/relationships/slide" Target="/ppt/slides/slide7.xml" Id="R9274a67b54be43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20029160d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945a1d40427c" /><Relationship Type="http://schemas.openxmlformats.org/officeDocument/2006/relationships/theme" Target="/ppt/slideMasters/theme/theme1.xml" Id="Rcacd2f4d3ebd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2945a1d40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be51243c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ecaed4fd446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ab4085d10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b0cdd9ca3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c65b3fdd2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3ae3f094b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ab572b7b541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MONUMENT ARTHUR BERNTZEN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MONUMENT ARTHUR BERNTZEN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8 399 476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44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930 815 365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