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4cf3ef644e47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cea8205f0d4b99"/>
  </p:sldMasterIdLst>
  <p:sldIdLst>
    <p:sldId xmlns:r="http://schemas.openxmlformats.org/officeDocument/2006/relationships" id="256" r:id="R130cce3aec204f89"/>
    <p:sldId xmlns:r="http://schemas.openxmlformats.org/officeDocument/2006/relationships" id="257" r:id="R0a6ec851c1cd47ed"/>
    <p:sldId xmlns:r="http://schemas.openxmlformats.org/officeDocument/2006/relationships" id="258" r:id="R785892eb5b414f22"/>
    <p:sldId xmlns:r="http://schemas.openxmlformats.org/officeDocument/2006/relationships" id="259" r:id="R9fa17a4caf4e474a"/>
    <p:sldId xmlns:r="http://schemas.openxmlformats.org/officeDocument/2006/relationships" id="260" r:id="R7c121284fd6a4d76"/>
    <p:sldId xmlns:r="http://schemas.openxmlformats.org/officeDocument/2006/relationships" id="261" r:id="R171236eb544a4ae8"/>
    <p:sldId xmlns:r="http://schemas.openxmlformats.org/officeDocument/2006/relationships" id="262" r:id="Rbef4bf553df8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ea8205f0d4b99" /><Relationship Type="http://schemas.openxmlformats.org/officeDocument/2006/relationships/slide" Target="/ppt/slides/slide1.xml" Id="R130cce3aec204f89" /><Relationship Type="http://schemas.openxmlformats.org/officeDocument/2006/relationships/slide" Target="/ppt/slides/slide2.xml" Id="R0a6ec851c1cd47ed" /><Relationship Type="http://schemas.openxmlformats.org/officeDocument/2006/relationships/slide" Target="/ppt/slides/slide3.xml" Id="R785892eb5b414f22" /><Relationship Type="http://schemas.openxmlformats.org/officeDocument/2006/relationships/slide" Target="/ppt/slides/slide4.xml" Id="R9fa17a4caf4e474a" /><Relationship Type="http://schemas.openxmlformats.org/officeDocument/2006/relationships/slide" Target="/ppt/slides/slide5.xml" Id="R7c121284fd6a4d76" /><Relationship Type="http://schemas.openxmlformats.org/officeDocument/2006/relationships/slide" Target="/ppt/slides/slide6.xml" Id="R171236eb544a4ae8" /><Relationship Type="http://schemas.openxmlformats.org/officeDocument/2006/relationships/slide" Target="/ppt/slides/slide7.xml" Id="Rbef4bf553df8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51af3673e04c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55e02da6249fc" /><Relationship Type="http://schemas.openxmlformats.org/officeDocument/2006/relationships/theme" Target="/ppt/slideMasters/theme/theme1.xml" Id="Re31302108f1343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255e02da6249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ee5fc37c649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856ac6b8e47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1d392a67d4b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8f7d4054f43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79687fca64b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32d31fe4546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71e345c6c43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RAKKESTAD REGNSKAPSSENTRAL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RAKKESTAD REGNSKAPSSENTRAL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GALBORGEN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Bent Steinar Galborgen, Åsbakken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1890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22 26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930 808 415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RAKKESTAD REGNSKAPSSENTRAL AS</a:t>
            </a:r>
          </a:p>
        </p:txBody>
      </p:sp>
    </p:spTree>
  </p:cSld>
  <p:clrMapOvr>
    <a:masterClrMapping xmlns:a="http://schemas.openxmlformats.org/drawingml/2006/main"/>
  </p:clrMapOvr>
</p:sld>
</file>