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653cfd17754c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dd3e6e707a4658"/>
  </p:sldMasterIdLst>
  <p:sldIdLst>
    <p:sldId xmlns:r="http://schemas.openxmlformats.org/officeDocument/2006/relationships" id="256" r:id="Raaee46936e5e498a"/>
    <p:sldId xmlns:r="http://schemas.openxmlformats.org/officeDocument/2006/relationships" id="257" r:id="Re7f5248c7e924ff0"/>
    <p:sldId xmlns:r="http://schemas.openxmlformats.org/officeDocument/2006/relationships" id="258" r:id="Rf3e23ad7ead5462a"/>
    <p:sldId xmlns:r="http://schemas.openxmlformats.org/officeDocument/2006/relationships" id="259" r:id="R4b18624b96dd4b40"/>
    <p:sldId xmlns:r="http://schemas.openxmlformats.org/officeDocument/2006/relationships" id="260" r:id="R80bf4db7912944d2"/>
    <p:sldId xmlns:r="http://schemas.openxmlformats.org/officeDocument/2006/relationships" id="261" r:id="R47958f0c254a45ba"/>
    <p:sldId xmlns:r="http://schemas.openxmlformats.org/officeDocument/2006/relationships" id="262" r:id="R56a00e35504c4b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dd3e6e707a4658" /><Relationship Type="http://schemas.openxmlformats.org/officeDocument/2006/relationships/slide" Target="/ppt/slides/slide1.xml" Id="Raaee46936e5e498a" /><Relationship Type="http://schemas.openxmlformats.org/officeDocument/2006/relationships/slide" Target="/ppt/slides/slide2.xml" Id="Re7f5248c7e924ff0" /><Relationship Type="http://schemas.openxmlformats.org/officeDocument/2006/relationships/slide" Target="/ppt/slides/slide3.xml" Id="Rf3e23ad7ead5462a" /><Relationship Type="http://schemas.openxmlformats.org/officeDocument/2006/relationships/slide" Target="/ppt/slides/slide4.xml" Id="R4b18624b96dd4b40" /><Relationship Type="http://schemas.openxmlformats.org/officeDocument/2006/relationships/slide" Target="/ppt/slides/slide5.xml" Id="R80bf4db7912944d2" /><Relationship Type="http://schemas.openxmlformats.org/officeDocument/2006/relationships/slide" Target="/ppt/slides/slide6.xml" Id="R47958f0c254a45ba" /><Relationship Type="http://schemas.openxmlformats.org/officeDocument/2006/relationships/slide" Target="/ppt/slides/slide7.xml" Id="R56a00e35504c4b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e9dae696464c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cee2d962e4654" /><Relationship Type="http://schemas.openxmlformats.org/officeDocument/2006/relationships/theme" Target="/ppt/slideMasters/theme/theme1.xml" Id="Rf89922106ce840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acee2d962e46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0eb9e626348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358b92f5e41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e4e9aba6e4b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0f8c73eb748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be9a7951f43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589265b8448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ce342d0d341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WENTZEL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WENTZEL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WENTZEL HOLDING AS ble etablert [år] og holder til i Kleppestø.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WENTZEL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WENTZEL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WENTZEL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152 539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WENTZEL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JANNICHE WENTZEL EKELAND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WENTZEL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Stongafjellsbakken 18E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5301 Kleppestø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930 807 222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WENTZEL HOLDING AS</a:t>
            </a:r>
          </a:p>
        </p:txBody>
      </p:sp>
    </p:spTree>
  </p:cSld>
  <p:clrMapOvr>
    <a:masterClrMapping xmlns:a="http://schemas.openxmlformats.org/drawingml/2006/main"/>
  </p:clrMapOvr>
</p:sld>
</file>