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5c0d421cb9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523b96b3d14596"/>
  </p:sldMasterIdLst>
  <p:sldIdLst>
    <p:sldId xmlns:r="http://schemas.openxmlformats.org/officeDocument/2006/relationships" id="256" r:id="R4ad9e9a932e94141"/>
    <p:sldId xmlns:r="http://schemas.openxmlformats.org/officeDocument/2006/relationships" id="257" r:id="Rfebed80d300149e2"/>
    <p:sldId xmlns:r="http://schemas.openxmlformats.org/officeDocument/2006/relationships" id="258" r:id="R5ab3cf54d1074fa6"/>
    <p:sldId xmlns:r="http://schemas.openxmlformats.org/officeDocument/2006/relationships" id="259" r:id="Rfd1cc402e87e4559"/>
    <p:sldId xmlns:r="http://schemas.openxmlformats.org/officeDocument/2006/relationships" id="260" r:id="R252784394f544e4e"/>
    <p:sldId xmlns:r="http://schemas.openxmlformats.org/officeDocument/2006/relationships" id="261" r:id="R6ab7accc9689481b"/>
    <p:sldId xmlns:r="http://schemas.openxmlformats.org/officeDocument/2006/relationships" id="262" r:id="R251e43f62667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23b96b3d14596" /><Relationship Type="http://schemas.openxmlformats.org/officeDocument/2006/relationships/slide" Target="/ppt/slides/slide1.xml" Id="R4ad9e9a932e94141" /><Relationship Type="http://schemas.openxmlformats.org/officeDocument/2006/relationships/slide" Target="/ppt/slides/slide2.xml" Id="Rfebed80d300149e2" /><Relationship Type="http://schemas.openxmlformats.org/officeDocument/2006/relationships/slide" Target="/ppt/slides/slide3.xml" Id="R5ab3cf54d1074fa6" /><Relationship Type="http://schemas.openxmlformats.org/officeDocument/2006/relationships/slide" Target="/ppt/slides/slide4.xml" Id="Rfd1cc402e87e4559" /><Relationship Type="http://schemas.openxmlformats.org/officeDocument/2006/relationships/slide" Target="/ppt/slides/slide5.xml" Id="R252784394f544e4e" /><Relationship Type="http://schemas.openxmlformats.org/officeDocument/2006/relationships/slide" Target="/ppt/slides/slide6.xml" Id="R6ab7accc9689481b" /><Relationship Type="http://schemas.openxmlformats.org/officeDocument/2006/relationships/slide" Target="/ppt/slides/slide7.xml" Id="R251e43f62667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4ecb9796a47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c315d287d4375" /><Relationship Type="http://schemas.openxmlformats.org/officeDocument/2006/relationships/theme" Target="/ppt/slideMasters/theme/theme1.xml" Id="R578df63c8e02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c315d287d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2f858ffc48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4bd16ae5f41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63841a041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69abe0eca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7d6bf5b21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95c6c1d2d40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c047c3b87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RAA-HOLDING AS.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RAA-HOLDING AS.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1 486 669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1 496 081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ANDRÉ ARNES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Robin Arnes, Heiryggen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930 806 781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RAA-HOLDING AS.</a:t>
            </a:r>
          </a:p>
        </p:txBody>
      </p:sp>
    </p:spTree>
  </p:cSld>
  <p:clrMapOvr>
    <a:masterClrMapping xmlns:a="http://schemas.openxmlformats.org/drawingml/2006/main"/>
  </p:clrMapOvr>
</p:sld>
</file>