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3c5469b27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b3af55b6d4df4"/>
  </p:sldMasterIdLst>
  <p:sldIdLst>
    <p:sldId xmlns:r="http://schemas.openxmlformats.org/officeDocument/2006/relationships" id="256" r:id="R548c704f837940a6"/>
    <p:sldId xmlns:r="http://schemas.openxmlformats.org/officeDocument/2006/relationships" id="257" r:id="R6f5a4886517b4a4f"/>
    <p:sldId xmlns:r="http://schemas.openxmlformats.org/officeDocument/2006/relationships" id="258" r:id="R45acde00335244d6"/>
    <p:sldId xmlns:r="http://schemas.openxmlformats.org/officeDocument/2006/relationships" id="259" r:id="R845a97aa7c624b6b"/>
    <p:sldId xmlns:r="http://schemas.openxmlformats.org/officeDocument/2006/relationships" id="260" r:id="R1b32c4c9c6f74bec"/>
    <p:sldId xmlns:r="http://schemas.openxmlformats.org/officeDocument/2006/relationships" id="261" r:id="Rda69d384f4a14905"/>
    <p:sldId xmlns:r="http://schemas.openxmlformats.org/officeDocument/2006/relationships" id="262" r:id="R1157c510b7a9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b3af55b6d4df4" /><Relationship Type="http://schemas.openxmlformats.org/officeDocument/2006/relationships/slide" Target="/ppt/slides/slide1.xml" Id="R548c704f837940a6" /><Relationship Type="http://schemas.openxmlformats.org/officeDocument/2006/relationships/slide" Target="/ppt/slides/slide2.xml" Id="R6f5a4886517b4a4f" /><Relationship Type="http://schemas.openxmlformats.org/officeDocument/2006/relationships/slide" Target="/ppt/slides/slide3.xml" Id="R45acde00335244d6" /><Relationship Type="http://schemas.openxmlformats.org/officeDocument/2006/relationships/slide" Target="/ppt/slides/slide4.xml" Id="R845a97aa7c624b6b" /><Relationship Type="http://schemas.openxmlformats.org/officeDocument/2006/relationships/slide" Target="/ppt/slides/slide5.xml" Id="R1b32c4c9c6f74bec" /><Relationship Type="http://schemas.openxmlformats.org/officeDocument/2006/relationships/slide" Target="/ppt/slides/slide6.xml" Id="Rda69d384f4a14905" /><Relationship Type="http://schemas.openxmlformats.org/officeDocument/2006/relationships/slide" Target="/ppt/slides/slide7.xml" Id="R1157c510b7a9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65340fab5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23b01930b4407" /><Relationship Type="http://schemas.openxmlformats.org/officeDocument/2006/relationships/theme" Target="/ppt/slideMasters/theme/theme1.xml" Id="R12a0529ceeb04f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23b01930b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80dd06f945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156c91226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f0db0abc9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fb34dd1eb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beb7aac1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1a9cb159844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cbaffb6c0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STENRØD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STENRØD INVEST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2 174 086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MARIE STENRØD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Løkebergveien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930 799 963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STENRØD INVEST AS</a:t>
            </a:r>
          </a:p>
        </p:txBody>
      </p:sp>
    </p:spTree>
  </p:cSld>
  <p:clrMapOvr>
    <a:masterClrMapping xmlns:a="http://schemas.openxmlformats.org/drawingml/2006/main"/>
  </p:clrMapOvr>
</p:sld>
</file>