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2b8c2a8a04a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64ae39b614953"/>
  </p:sldMasterIdLst>
  <p:sldIdLst>
    <p:sldId xmlns:r="http://schemas.openxmlformats.org/officeDocument/2006/relationships" id="256" r:id="R1da449d3370b4172"/>
    <p:sldId xmlns:r="http://schemas.openxmlformats.org/officeDocument/2006/relationships" id="257" r:id="R3a5d115a95c34231"/>
    <p:sldId xmlns:r="http://schemas.openxmlformats.org/officeDocument/2006/relationships" id="258" r:id="R78a237f28b234623"/>
    <p:sldId xmlns:r="http://schemas.openxmlformats.org/officeDocument/2006/relationships" id="259" r:id="R01aa5b2f66f24993"/>
    <p:sldId xmlns:r="http://schemas.openxmlformats.org/officeDocument/2006/relationships" id="260" r:id="Rf4cfa2fcc1344bee"/>
    <p:sldId xmlns:r="http://schemas.openxmlformats.org/officeDocument/2006/relationships" id="261" r:id="Rc36028fcc7ac40fa"/>
    <p:sldId xmlns:r="http://schemas.openxmlformats.org/officeDocument/2006/relationships" id="262" r:id="R325f3c497166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64ae39b614953" /><Relationship Type="http://schemas.openxmlformats.org/officeDocument/2006/relationships/slide" Target="/ppt/slides/slide1.xml" Id="R1da449d3370b4172" /><Relationship Type="http://schemas.openxmlformats.org/officeDocument/2006/relationships/slide" Target="/ppt/slides/slide2.xml" Id="R3a5d115a95c34231" /><Relationship Type="http://schemas.openxmlformats.org/officeDocument/2006/relationships/slide" Target="/ppt/slides/slide3.xml" Id="R78a237f28b234623" /><Relationship Type="http://schemas.openxmlformats.org/officeDocument/2006/relationships/slide" Target="/ppt/slides/slide4.xml" Id="R01aa5b2f66f24993" /><Relationship Type="http://schemas.openxmlformats.org/officeDocument/2006/relationships/slide" Target="/ppt/slides/slide5.xml" Id="Rf4cfa2fcc1344bee" /><Relationship Type="http://schemas.openxmlformats.org/officeDocument/2006/relationships/slide" Target="/ppt/slides/slide6.xml" Id="Rc36028fcc7ac40fa" /><Relationship Type="http://schemas.openxmlformats.org/officeDocument/2006/relationships/slide" Target="/ppt/slides/slide7.xml" Id="R325f3c497166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ca8431a8048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3da50dd134a83" /><Relationship Type="http://schemas.openxmlformats.org/officeDocument/2006/relationships/theme" Target="/ppt/slideMasters/theme/theme1.xml" Id="R2c64b39341b04a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33da50dd134a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7a32f774c41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ffca53165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fa252821d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0ef2a36b3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9712b341741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40fd2295b47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dc92fa63c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BJM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4 527 628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33 018 915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63 721 490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MYDLAND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ETIAM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 MYDLAND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SOLDRANGE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930 797 529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