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592245eaf3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d848018ed428e"/>
  </p:sldMasterIdLst>
  <p:sldIdLst>
    <p:sldId xmlns:r="http://schemas.openxmlformats.org/officeDocument/2006/relationships" id="256" r:id="R7f98534436494e13"/>
    <p:sldId xmlns:r="http://schemas.openxmlformats.org/officeDocument/2006/relationships" id="257" r:id="Rdbb23aac158f4ee5"/>
    <p:sldId xmlns:r="http://schemas.openxmlformats.org/officeDocument/2006/relationships" id="258" r:id="R22fcb51613304df0"/>
    <p:sldId xmlns:r="http://schemas.openxmlformats.org/officeDocument/2006/relationships" id="259" r:id="R27c35ec012334ceb"/>
    <p:sldId xmlns:r="http://schemas.openxmlformats.org/officeDocument/2006/relationships" id="260" r:id="R5a0c5196908242e2"/>
    <p:sldId xmlns:r="http://schemas.openxmlformats.org/officeDocument/2006/relationships" id="261" r:id="R0a09b78364d140f1"/>
    <p:sldId xmlns:r="http://schemas.openxmlformats.org/officeDocument/2006/relationships" id="262" r:id="R94228e3a7471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d848018ed428e" /><Relationship Type="http://schemas.openxmlformats.org/officeDocument/2006/relationships/slide" Target="/ppt/slides/slide1.xml" Id="R7f98534436494e13" /><Relationship Type="http://schemas.openxmlformats.org/officeDocument/2006/relationships/slide" Target="/ppt/slides/slide2.xml" Id="Rdbb23aac158f4ee5" /><Relationship Type="http://schemas.openxmlformats.org/officeDocument/2006/relationships/slide" Target="/ppt/slides/slide3.xml" Id="R22fcb51613304df0" /><Relationship Type="http://schemas.openxmlformats.org/officeDocument/2006/relationships/slide" Target="/ppt/slides/slide4.xml" Id="R27c35ec012334ceb" /><Relationship Type="http://schemas.openxmlformats.org/officeDocument/2006/relationships/slide" Target="/ppt/slides/slide5.xml" Id="R5a0c5196908242e2" /><Relationship Type="http://schemas.openxmlformats.org/officeDocument/2006/relationships/slide" Target="/ppt/slides/slide6.xml" Id="R0a09b78364d140f1" /><Relationship Type="http://schemas.openxmlformats.org/officeDocument/2006/relationships/slide" Target="/ppt/slides/slide7.xml" Id="R94228e3a7471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fbdaefc3d45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0ef6838be40e5" /><Relationship Type="http://schemas.openxmlformats.org/officeDocument/2006/relationships/theme" Target="/ppt/slideMasters/theme/theme1.xml" Id="Rd469ed149ba2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00ef6838be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3c9c29482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63b60039f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f4ca8724146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5d1ddf5bd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f4a65fc4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7e717b1c44a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beced347f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BELIS DESIGN OG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BELIS DESIGN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BELIS DESIGN OG ENTREPRENØR AS ble etablert [år] og holder til i Harøy.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BELIS DESIGN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BELIS DESIGN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BELIS DESIGN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2 337 560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273 851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BELIS DESIGN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BELIS DESIGN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6296 Harøy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930 797 472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BELIS DESIGN OG ENTREPRENØR AS</a:t>
            </a:r>
          </a:p>
        </p:txBody>
      </p:sp>
    </p:spTree>
  </p:cSld>
  <p:clrMapOvr>
    <a:masterClrMapping xmlns:a="http://schemas.openxmlformats.org/drawingml/2006/main"/>
  </p:clrMapOvr>
</p:sld>
</file>