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9e12476c3141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ebfca3b8747d6"/>
  </p:sldMasterIdLst>
  <p:sldIdLst>
    <p:sldId xmlns:r="http://schemas.openxmlformats.org/officeDocument/2006/relationships" id="256" r:id="R35d4603d60a04119"/>
    <p:sldId xmlns:r="http://schemas.openxmlformats.org/officeDocument/2006/relationships" id="257" r:id="R1fe3d885965b48d7"/>
    <p:sldId xmlns:r="http://schemas.openxmlformats.org/officeDocument/2006/relationships" id="258" r:id="R187136ffa2164f83"/>
    <p:sldId xmlns:r="http://schemas.openxmlformats.org/officeDocument/2006/relationships" id="259" r:id="Rc0b2f7e8754d4729"/>
    <p:sldId xmlns:r="http://schemas.openxmlformats.org/officeDocument/2006/relationships" id="260" r:id="R7a90d9f3d26c4619"/>
    <p:sldId xmlns:r="http://schemas.openxmlformats.org/officeDocument/2006/relationships" id="261" r:id="Re119a14e99f542df"/>
    <p:sldId xmlns:r="http://schemas.openxmlformats.org/officeDocument/2006/relationships" id="262" r:id="Ra584afc99bc0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ebfca3b8747d6" /><Relationship Type="http://schemas.openxmlformats.org/officeDocument/2006/relationships/slide" Target="/ppt/slides/slide1.xml" Id="R35d4603d60a04119" /><Relationship Type="http://schemas.openxmlformats.org/officeDocument/2006/relationships/slide" Target="/ppt/slides/slide2.xml" Id="R1fe3d885965b48d7" /><Relationship Type="http://schemas.openxmlformats.org/officeDocument/2006/relationships/slide" Target="/ppt/slides/slide3.xml" Id="R187136ffa2164f83" /><Relationship Type="http://schemas.openxmlformats.org/officeDocument/2006/relationships/slide" Target="/ppt/slides/slide4.xml" Id="Rc0b2f7e8754d4729" /><Relationship Type="http://schemas.openxmlformats.org/officeDocument/2006/relationships/slide" Target="/ppt/slides/slide5.xml" Id="R7a90d9f3d26c4619" /><Relationship Type="http://schemas.openxmlformats.org/officeDocument/2006/relationships/slide" Target="/ppt/slides/slide6.xml" Id="Re119a14e99f542df" /><Relationship Type="http://schemas.openxmlformats.org/officeDocument/2006/relationships/slide" Target="/ppt/slides/slide7.xml" Id="Ra584afc99bc0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b594789214d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74f76502e4a31" /><Relationship Type="http://schemas.openxmlformats.org/officeDocument/2006/relationships/theme" Target="/ppt/slideMasters/theme/theme1.xml" Id="Raa62ce7c5efd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74f76502e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02882674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8629b0722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b30f378b24e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c9f1d088647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3e0b6f2b8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90b19e2ce48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8e3fc8975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REMI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OLSEN HOLDING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Skjebergveien 177C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930 794 554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REMI OLSEN HOLDING AS</a:t>
            </a:r>
          </a:p>
        </p:txBody>
      </p:sp>
    </p:spTree>
  </p:cSld>
  <p:clrMapOvr>
    <a:masterClrMapping xmlns:a="http://schemas.openxmlformats.org/drawingml/2006/main"/>
  </p:clrMapOvr>
</p:sld>
</file>