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56571138e40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0c9eee943746d9"/>
  </p:sldMasterIdLst>
  <p:sldIdLst>
    <p:sldId xmlns:r="http://schemas.openxmlformats.org/officeDocument/2006/relationships" id="256" r:id="Rb55daf88d23b4753"/>
    <p:sldId xmlns:r="http://schemas.openxmlformats.org/officeDocument/2006/relationships" id="257" r:id="R35f7426917f14f25"/>
    <p:sldId xmlns:r="http://schemas.openxmlformats.org/officeDocument/2006/relationships" id="258" r:id="R646808cc81cf4104"/>
    <p:sldId xmlns:r="http://schemas.openxmlformats.org/officeDocument/2006/relationships" id="259" r:id="Ra9b31692e15b4a60"/>
    <p:sldId xmlns:r="http://schemas.openxmlformats.org/officeDocument/2006/relationships" id="260" r:id="Re0ed7a67cb084b04"/>
    <p:sldId xmlns:r="http://schemas.openxmlformats.org/officeDocument/2006/relationships" id="261" r:id="R36cecf5f52e340ef"/>
    <p:sldId xmlns:r="http://schemas.openxmlformats.org/officeDocument/2006/relationships" id="262" r:id="R561ee383467e47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0c9eee943746d9" /><Relationship Type="http://schemas.openxmlformats.org/officeDocument/2006/relationships/slide" Target="/ppt/slides/slide1.xml" Id="Rb55daf88d23b4753" /><Relationship Type="http://schemas.openxmlformats.org/officeDocument/2006/relationships/slide" Target="/ppt/slides/slide2.xml" Id="R35f7426917f14f25" /><Relationship Type="http://schemas.openxmlformats.org/officeDocument/2006/relationships/slide" Target="/ppt/slides/slide3.xml" Id="R646808cc81cf4104" /><Relationship Type="http://schemas.openxmlformats.org/officeDocument/2006/relationships/slide" Target="/ppt/slides/slide4.xml" Id="Ra9b31692e15b4a60" /><Relationship Type="http://schemas.openxmlformats.org/officeDocument/2006/relationships/slide" Target="/ppt/slides/slide5.xml" Id="Re0ed7a67cb084b04" /><Relationship Type="http://schemas.openxmlformats.org/officeDocument/2006/relationships/slide" Target="/ppt/slides/slide6.xml" Id="R36cecf5f52e340ef" /><Relationship Type="http://schemas.openxmlformats.org/officeDocument/2006/relationships/slide" Target="/ppt/slides/slide7.xml" Id="R561ee383467e47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309ce316249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c07bf1df744f3" /><Relationship Type="http://schemas.openxmlformats.org/officeDocument/2006/relationships/theme" Target="/ppt/slideMasters/theme/theme1.xml" Id="R8159f739d85e45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6c07bf1df744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f91eb25434f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cb57f69524d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5e0b4b73942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91a11674943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32606df9b4c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26d19d70ed49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7ac9881b34d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AASEMYR ANLEGGSSERVICE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AASEMYR ANLEGGSSERVICE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2 050 187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276 735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STOREIDE AASEMYR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AASEMYR SUNDE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Lidavegen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6105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930 791 776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AASEMYR ANLEGGSSERVICE AS</a:t>
            </a:r>
          </a:p>
        </p:txBody>
      </p:sp>
    </p:spTree>
  </p:cSld>
  <p:clrMapOvr>
    <a:masterClrMapping xmlns:a="http://schemas.openxmlformats.org/drawingml/2006/main"/>
  </p:clrMapOvr>
</p:sld>
</file>