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61f25562e7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07d8291d4e446b"/>
  </p:sldMasterIdLst>
  <p:sldIdLst>
    <p:sldId xmlns:r="http://schemas.openxmlformats.org/officeDocument/2006/relationships" id="256" r:id="Rf02f8d4a99b140c9"/>
    <p:sldId xmlns:r="http://schemas.openxmlformats.org/officeDocument/2006/relationships" id="257" r:id="R47e1087d84544fc6"/>
    <p:sldId xmlns:r="http://schemas.openxmlformats.org/officeDocument/2006/relationships" id="258" r:id="R28b907cdee484e21"/>
    <p:sldId xmlns:r="http://schemas.openxmlformats.org/officeDocument/2006/relationships" id="259" r:id="Rd13d9cbca6e94e87"/>
    <p:sldId xmlns:r="http://schemas.openxmlformats.org/officeDocument/2006/relationships" id="260" r:id="R5cb3c575a42c46d4"/>
    <p:sldId xmlns:r="http://schemas.openxmlformats.org/officeDocument/2006/relationships" id="261" r:id="Rf7d3342fd3bb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7d8291d4e446b" /><Relationship Type="http://schemas.openxmlformats.org/officeDocument/2006/relationships/slide" Target="/ppt/slides/slide1.xml" Id="Rf02f8d4a99b140c9" /><Relationship Type="http://schemas.openxmlformats.org/officeDocument/2006/relationships/slide" Target="/ppt/slides/slide2.xml" Id="R47e1087d84544fc6" /><Relationship Type="http://schemas.openxmlformats.org/officeDocument/2006/relationships/slide" Target="/ppt/slides/slide3.xml" Id="R28b907cdee484e21" /><Relationship Type="http://schemas.openxmlformats.org/officeDocument/2006/relationships/slide" Target="/ppt/slides/slide4.xml" Id="Rd13d9cbca6e94e87" /><Relationship Type="http://schemas.openxmlformats.org/officeDocument/2006/relationships/slide" Target="/ppt/slides/slide5.xml" Id="R5cb3c575a42c46d4" /><Relationship Type="http://schemas.openxmlformats.org/officeDocument/2006/relationships/slide" Target="/ppt/slides/slide6.xml" Id="Rf7d3342fd3bb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ec16e713f43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59703c8164dca" /><Relationship Type="http://schemas.openxmlformats.org/officeDocument/2006/relationships/theme" Target="/ppt/slideMasters/theme/theme1.xml" Id="R07260b32b42b44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f59703c8164d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ab4ab315043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f3178499d46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5762e42de4a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3074aaf1349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2876d18844c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5cca9a7f348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AASEMYR ANLEGGSSERVICE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AASEMYR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AASEMYR ANLEGGSSERVICE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AASEMYR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AASEMYR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AASEMYR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2 050 187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276 735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254 709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AASEMYR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Lidavegen 138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6105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930 791 776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AASEMYR ANLEGGSSERVICE AS</a:t>
            </a:r>
          </a:p>
        </p:txBody>
      </p:sp>
    </p:spTree>
  </p:cSld>
  <p:clrMapOvr>
    <a:masterClrMapping xmlns:a="http://schemas.openxmlformats.org/drawingml/2006/main"/>
  </p:clrMapOvr>
</p:sld>
</file>