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7aa624146f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c32b9d6d04552"/>
  </p:sldMasterIdLst>
  <p:sldIdLst>
    <p:sldId xmlns:r="http://schemas.openxmlformats.org/officeDocument/2006/relationships" id="256" r:id="R554232240a5f4498"/>
    <p:sldId xmlns:r="http://schemas.openxmlformats.org/officeDocument/2006/relationships" id="257" r:id="Re87fba5a4aba4a42"/>
    <p:sldId xmlns:r="http://schemas.openxmlformats.org/officeDocument/2006/relationships" id="258" r:id="R274f135eb42b4582"/>
    <p:sldId xmlns:r="http://schemas.openxmlformats.org/officeDocument/2006/relationships" id="259" r:id="R6472fa1198e34bef"/>
    <p:sldId xmlns:r="http://schemas.openxmlformats.org/officeDocument/2006/relationships" id="260" r:id="Ra712d3e964f44d79"/>
    <p:sldId xmlns:r="http://schemas.openxmlformats.org/officeDocument/2006/relationships" id="261" r:id="Rff9cb9b025884576"/>
    <p:sldId xmlns:r="http://schemas.openxmlformats.org/officeDocument/2006/relationships" id="262" r:id="Re5cb11c8073b42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c32b9d6d04552" /><Relationship Type="http://schemas.openxmlformats.org/officeDocument/2006/relationships/slide" Target="/ppt/slides/slide1.xml" Id="R554232240a5f4498" /><Relationship Type="http://schemas.openxmlformats.org/officeDocument/2006/relationships/slide" Target="/ppt/slides/slide2.xml" Id="Re87fba5a4aba4a42" /><Relationship Type="http://schemas.openxmlformats.org/officeDocument/2006/relationships/slide" Target="/ppt/slides/slide3.xml" Id="R274f135eb42b4582" /><Relationship Type="http://schemas.openxmlformats.org/officeDocument/2006/relationships/slide" Target="/ppt/slides/slide4.xml" Id="R6472fa1198e34bef" /><Relationship Type="http://schemas.openxmlformats.org/officeDocument/2006/relationships/slide" Target="/ppt/slides/slide5.xml" Id="Ra712d3e964f44d79" /><Relationship Type="http://schemas.openxmlformats.org/officeDocument/2006/relationships/slide" Target="/ppt/slides/slide6.xml" Id="Rff9cb9b025884576" /><Relationship Type="http://schemas.openxmlformats.org/officeDocument/2006/relationships/slide" Target="/ppt/slides/slide7.xml" Id="Re5cb11c8073b42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b570405f1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244e28d234251" /><Relationship Type="http://schemas.openxmlformats.org/officeDocument/2006/relationships/theme" Target="/ppt/slideMasters/theme/theme1.xml" Id="Rc71ec37e37d0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244e28d23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22389d647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9b5dcc502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e830c500140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ec7a792d4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978bad00c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db078079642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63573a010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ØVERLANDS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ØVERLANDS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ØVERLAND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Øverland, Linståveien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930 785 806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ØVERLANDS HOLDING AS</a:t>
            </a:r>
          </a:p>
        </p:txBody>
      </p:sp>
    </p:spTree>
  </p:cSld>
  <p:clrMapOvr>
    <a:masterClrMapping xmlns:a="http://schemas.openxmlformats.org/drawingml/2006/main"/>
  </p:clrMapOvr>
</p:sld>
</file>