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b44f4aa4534a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549c9181f94bdf"/>
  </p:sldMasterIdLst>
  <p:sldIdLst>
    <p:sldId xmlns:r="http://schemas.openxmlformats.org/officeDocument/2006/relationships" id="256" r:id="R6c6ab067ae2e41f3"/>
    <p:sldId xmlns:r="http://schemas.openxmlformats.org/officeDocument/2006/relationships" id="257" r:id="Raa47b7376dc44e89"/>
    <p:sldId xmlns:r="http://schemas.openxmlformats.org/officeDocument/2006/relationships" id="258" r:id="R563f7327cea14ca2"/>
    <p:sldId xmlns:r="http://schemas.openxmlformats.org/officeDocument/2006/relationships" id="259" r:id="Rd4e5f784f01e4228"/>
    <p:sldId xmlns:r="http://schemas.openxmlformats.org/officeDocument/2006/relationships" id="260" r:id="R9681901d52074533"/>
    <p:sldId xmlns:r="http://schemas.openxmlformats.org/officeDocument/2006/relationships" id="261" r:id="R8d0a8bdd31714c76"/>
    <p:sldId xmlns:r="http://schemas.openxmlformats.org/officeDocument/2006/relationships" id="262" r:id="R211440e30456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549c9181f94bdf" /><Relationship Type="http://schemas.openxmlformats.org/officeDocument/2006/relationships/slide" Target="/ppt/slides/slide1.xml" Id="R6c6ab067ae2e41f3" /><Relationship Type="http://schemas.openxmlformats.org/officeDocument/2006/relationships/slide" Target="/ppt/slides/slide2.xml" Id="Raa47b7376dc44e89" /><Relationship Type="http://schemas.openxmlformats.org/officeDocument/2006/relationships/slide" Target="/ppt/slides/slide3.xml" Id="R563f7327cea14ca2" /><Relationship Type="http://schemas.openxmlformats.org/officeDocument/2006/relationships/slide" Target="/ppt/slides/slide4.xml" Id="Rd4e5f784f01e4228" /><Relationship Type="http://schemas.openxmlformats.org/officeDocument/2006/relationships/slide" Target="/ppt/slides/slide5.xml" Id="R9681901d52074533" /><Relationship Type="http://schemas.openxmlformats.org/officeDocument/2006/relationships/slide" Target="/ppt/slides/slide6.xml" Id="R8d0a8bdd31714c76" /><Relationship Type="http://schemas.openxmlformats.org/officeDocument/2006/relationships/slide" Target="/ppt/slides/slide7.xml" Id="R211440e30456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ecd01ae174c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f93820a2f420b" /><Relationship Type="http://schemas.openxmlformats.org/officeDocument/2006/relationships/theme" Target="/ppt/slideMasters/theme/theme1.xml" Id="R199498a9ee8343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6f93820a2f42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7a41ffc348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a243fb00743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7c6723e3d843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ac05123eb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b7c78f7c6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06489d9044b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8d89308124b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SKRINDO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SKRINDO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3 786 766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3 796 766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SKRINDO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Rotneimvegen 749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930 783 102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SKRINDO HOLDING AS</a:t>
            </a:r>
          </a:p>
        </p:txBody>
      </p:sp>
    </p:spTree>
  </p:cSld>
  <p:clrMapOvr>
    <a:masterClrMapping xmlns:a="http://schemas.openxmlformats.org/drawingml/2006/main"/>
  </p:clrMapOvr>
</p:sld>
</file>