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259ef20514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9f5ba5b204c80"/>
  </p:sldMasterIdLst>
  <p:sldIdLst>
    <p:sldId xmlns:r="http://schemas.openxmlformats.org/officeDocument/2006/relationships" id="256" r:id="R136e2510040c47b6"/>
    <p:sldId xmlns:r="http://schemas.openxmlformats.org/officeDocument/2006/relationships" id="257" r:id="Rcdcd42db456341f4"/>
    <p:sldId xmlns:r="http://schemas.openxmlformats.org/officeDocument/2006/relationships" id="258" r:id="R9aad8509554343f3"/>
    <p:sldId xmlns:r="http://schemas.openxmlformats.org/officeDocument/2006/relationships" id="259" r:id="R8ed22b28ed4c413a"/>
    <p:sldId xmlns:r="http://schemas.openxmlformats.org/officeDocument/2006/relationships" id="260" r:id="Rc0676186cd5a49d3"/>
    <p:sldId xmlns:r="http://schemas.openxmlformats.org/officeDocument/2006/relationships" id="261" r:id="R41df501ac88f4649"/>
    <p:sldId xmlns:r="http://schemas.openxmlformats.org/officeDocument/2006/relationships" id="262" r:id="Rc7334fb94321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9f5ba5b204c80" /><Relationship Type="http://schemas.openxmlformats.org/officeDocument/2006/relationships/slide" Target="/ppt/slides/slide1.xml" Id="R136e2510040c47b6" /><Relationship Type="http://schemas.openxmlformats.org/officeDocument/2006/relationships/slide" Target="/ppt/slides/slide2.xml" Id="Rcdcd42db456341f4" /><Relationship Type="http://schemas.openxmlformats.org/officeDocument/2006/relationships/slide" Target="/ppt/slides/slide3.xml" Id="R9aad8509554343f3" /><Relationship Type="http://schemas.openxmlformats.org/officeDocument/2006/relationships/slide" Target="/ppt/slides/slide4.xml" Id="R8ed22b28ed4c413a" /><Relationship Type="http://schemas.openxmlformats.org/officeDocument/2006/relationships/slide" Target="/ppt/slides/slide5.xml" Id="Rc0676186cd5a49d3" /><Relationship Type="http://schemas.openxmlformats.org/officeDocument/2006/relationships/slide" Target="/ppt/slides/slide6.xml" Id="R41df501ac88f4649" /><Relationship Type="http://schemas.openxmlformats.org/officeDocument/2006/relationships/slide" Target="/ppt/slides/slide7.xml" Id="Rc7334fb94321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cbf4d22fd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4bf7647f34cea" /><Relationship Type="http://schemas.openxmlformats.org/officeDocument/2006/relationships/theme" Target="/ppt/slideMasters/theme/theme1.xml" Id="Re8a31a9594b3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4bf7647f3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ec8b1033f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c9b0ca727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d55d8b03a41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af9e8bbeb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bbcb79993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b5f01c3344d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d438d91d94d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LIVSVERK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LIVSVERK ARKITEKTUR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873 794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HØJGAARD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930 782 920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LIVSVERK ARKITEKTUR AS</a:t>
            </a:r>
          </a:p>
        </p:txBody>
      </p:sp>
    </p:spTree>
  </p:cSld>
  <p:clrMapOvr>
    <a:masterClrMapping xmlns:a="http://schemas.openxmlformats.org/drawingml/2006/main"/>
  </p:clrMapOvr>
</p:sld>
</file>