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98050f602c4a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750459458047e9"/>
  </p:sldMasterIdLst>
  <p:sldIdLst>
    <p:sldId xmlns:r="http://schemas.openxmlformats.org/officeDocument/2006/relationships" id="256" r:id="R3bfe1d45e5a749ff"/>
    <p:sldId xmlns:r="http://schemas.openxmlformats.org/officeDocument/2006/relationships" id="257" r:id="Re13b5c10275b463b"/>
    <p:sldId xmlns:r="http://schemas.openxmlformats.org/officeDocument/2006/relationships" id="258" r:id="R18aba6ffe5c84dbc"/>
    <p:sldId xmlns:r="http://schemas.openxmlformats.org/officeDocument/2006/relationships" id="259" r:id="R3c669871a3484ee4"/>
    <p:sldId xmlns:r="http://schemas.openxmlformats.org/officeDocument/2006/relationships" id="260" r:id="Rbed95a6f5a6345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750459458047e9" /><Relationship Type="http://schemas.openxmlformats.org/officeDocument/2006/relationships/slide" Target="/ppt/slides/slide1.xml" Id="R3bfe1d45e5a749ff" /><Relationship Type="http://schemas.openxmlformats.org/officeDocument/2006/relationships/slide" Target="/ppt/slides/slide2.xml" Id="Re13b5c10275b463b" /><Relationship Type="http://schemas.openxmlformats.org/officeDocument/2006/relationships/slide" Target="/ppt/slides/slide3.xml" Id="R18aba6ffe5c84dbc" /><Relationship Type="http://schemas.openxmlformats.org/officeDocument/2006/relationships/slide" Target="/ppt/slides/slide4.xml" Id="R3c669871a3484ee4" /><Relationship Type="http://schemas.openxmlformats.org/officeDocument/2006/relationships/slide" Target="/ppt/slides/slide5.xml" Id="Rbed95a6f5a6345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c73e7707c146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9f5996f924578" /><Relationship Type="http://schemas.openxmlformats.org/officeDocument/2006/relationships/theme" Target="/ppt/slideMasters/theme/theme1.xml" Id="Rcd16911bbb1e47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e9f5996f9245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023dd9cd241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5fb162d9e4f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d9d25a25142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7e6c82a6241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12468c46541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GARVERGÅRDEN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GARVERGÅRDEN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GARVERGÅRDEN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GARVERGÅRDEN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GARVERGÅRDEN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GARVERGÅRDEN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930 782 572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GARVERGÅRDEN AS</a:t>
            </a:r>
          </a:p>
        </p:txBody>
      </p:sp>
    </p:spTree>
  </p:cSld>
  <p:clrMapOvr>
    <a:masterClrMapping xmlns:a="http://schemas.openxmlformats.org/drawingml/2006/main"/>
  </p:clrMapOvr>
</p:sld>
</file>