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141e3ed33b4a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c2783ab43042fb"/>
  </p:sldMasterIdLst>
  <p:sldIdLst>
    <p:sldId xmlns:r="http://schemas.openxmlformats.org/officeDocument/2006/relationships" id="256" r:id="R310d94577c014e13"/>
    <p:sldId xmlns:r="http://schemas.openxmlformats.org/officeDocument/2006/relationships" id="257" r:id="Rf3970dd3a56b400e"/>
    <p:sldId xmlns:r="http://schemas.openxmlformats.org/officeDocument/2006/relationships" id="258" r:id="Rd1403d6bbfb04a5f"/>
    <p:sldId xmlns:r="http://schemas.openxmlformats.org/officeDocument/2006/relationships" id="259" r:id="Rbace03ce1ba3497e"/>
    <p:sldId xmlns:r="http://schemas.openxmlformats.org/officeDocument/2006/relationships" id="260" r:id="R45a19f470d924e7b"/>
    <p:sldId xmlns:r="http://schemas.openxmlformats.org/officeDocument/2006/relationships" id="261" r:id="Ra11b6850909041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c2783ab43042fb" /><Relationship Type="http://schemas.openxmlformats.org/officeDocument/2006/relationships/slide" Target="/ppt/slides/slide1.xml" Id="R310d94577c014e13" /><Relationship Type="http://schemas.openxmlformats.org/officeDocument/2006/relationships/slide" Target="/ppt/slides/slide2.xml" Id="Rf3970dd3a56b400e" /><Relationship Type="http://schemas.openxmlformats.org/officeDocument/2006/relationships/slide" Target="/ppt/slides/slide3.xml" Id="Rd1403d6bbfb04a5f" /><Relationship Type="http://schemas.openxmlformats.org/officeDocument/2006/relationships/slide" Target="/ppt/slides/slide4.xml" Id="Rbace03ce1ba3497e" /><Relationship Type="http://schemas.openxmlformats.org/officeDocument/2006/relationships/slide" Target="/ppt/slides/slide5.xml" Id="R45a19f470d924e7b" /><Relationship Type="http://schemas.openxmlformats.org/officeDocument/2006/relationships/slide" Target="/ppt/slides/slide6.xml" Id="Ra11b6850909041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c45c71ca484f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fe584831f44cc" /><Relationship Type="http://schemas.openxmlformats.org/officeDocument/2006/relationships/theme" Target="/ppt/slideMasters/theme/theme1.xml" Id="R84ae305e06bc4d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8fe584831f44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fb984793d40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5ca75bfa040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830b7d92743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a2590df5648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addeac1554f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d87dafc0c49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E. AKRE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AKRE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 AKRE HOLDING AS ble etablert [år] og holder til i Trysil.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AKRE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AKRE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AKRE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AKRE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AKRE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Korsbergsvegen 592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2420 Trysil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930 779 725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AKRE HOLDING AS</a:t>
            </a:r>
          </a:p>
        </p:txBody>
      </p:sp>
    </p:spTree>
  </p:cSld>
  <p:clrMapOvr>
    <a:masterClrMapping xmlns:a="http://schemas.openxmlformats.org/drawingml/2006/main"/>
  </p:clrMapOvr>
</p:sld>
</file>