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b96fdde98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730d8999a44340"/>
  </p:sldMasterIdLst>
  <p:sldIdLst>
    <p:sldId xmlns:r="http://schemas.openxmlformats.org/officeDocument/2006/relationships" id="256" r:id="R7df584ab61e74fa9"/>
    <p:sldId xmlns:r="http://schemas.openxmlformats.org/officeDocument/2006/relationships" id="257" r:id="Ra451f26102af4a24"/>
    <p:sldId xmlns:r="http://schemas.openxmlformats.org/officeDocument/2006/relationships" id="258" r:id="R2a8b1b75484144c7"/>
    <p:sldId xmlns:r="http://schemas.openxmlformats.org/officeDocument/2006/relationships" id="259" r:id="Rd25fad72144e42b3"/>
    <p:sldId xmlns:r="http://schemas.openxmlformats.org/officeDocument/2006/relationships" id="260" r:id="Rb9ef247f28d04548"/>
    <p:sldId xmlns:r="http://schemas.openxmlformats.org/officeDocument/2006/relationships" id="261" r:id="Re446d4e654234c2a"/>
    <p:sldId xmlns:r="http://schemas.openxmlformats.org/officeDocument/2006/relationships" id="262" r:id="Rb62e08d4bda7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30d8999a44340" /><Relationship Type="http://schemas.openxmlformats.org/officeDocument/2006/relationships/slide" Target="/ppt/slides/slide1.xml" Id="R7df584ab61e74fa9" /><Relationship Type="http://schemas.openxmlformats.org/officeDocument/2006/relationships/slide" Target="/ppt/slides/slide2.xml" Id="Ra451f26102af4a24" /><Relationship Type="http://schemas.openxmlformats.org/officeDocument/2006/relationships/slide" Target="/ppt/slides/slide3.xml" Id="R2a8b1b75484144c7" /><Relationship Type="http://schemas.openxmlformats.org/officeDocument/2006/relationships/slide" Target="/ppt/slides/slide4.xml" Id="Rd25fad72144e42b3" /><Relationship Type="http://schemas.openxmlformats.org/officeDocument/2006/relationships/slide" Target="/ppt/slides/slide5.xml" Id="Rb9ef247f28d04548" /><Relationship Type="http://schemas.openxmlformats.org/officeDocument/2006/relationships/slide" Target="/ppt/slides/slide6.xml" Id="Re446d4e654234c2a" /><Relationship Type="http://schemas.openxmlformats.org/officeDocument/2006/relationships/slide" Target="/ppt/slides/slide7.xml" Id="Rb62e08d4bda7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e7f0833fa4e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e762365974fbe" /><Relationship Type="http://schemas.openxmlformats.org/officeDocument/2006/relationships/theme" Target="/ppt/slideMasters/theme/theme1.xml" Id="Rdbd3ff1881cd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e76236597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d0f916929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72c89f7fc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3ec8c90c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576d90a1e40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3783c5da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59a786f2840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f5e8f3374f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FLINK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FLINK BYGG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PIOTR TARACH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Stalsberg terrasse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930 779 695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