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b6e88ca51040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abe5e214674b27"/>
  </p:sldMasterIdLst>
  <p:sldIdLst>
    <p:sldId xmlns:r="http://schemas.openxmlformats.org/officeDocument/2006/relationships" id="256" r:id="R9ecc5622526446d1"/>
    <p:sldId xmlns:r="http://schemas.openxmlformats.org/officeDocument/2006/relationships" id="257" r:id="R481617de20804618"/>
    <p:sldId xmlns:r="http://schemas.openxmlformats.org/officeDocument/2006/relationships" id="258" r:id="R93f9df3c6730476e"/>
    <p:sldId xmlns:r="http://schemas.openxmlformats.org/officeDocument/2006/relationships" id="259" r:id="R756d2adce64a4f5b"/>
    <p:sldId xmlns:r="http://schemas.openxmlformats.org/officeDocument/2006/relationships" id="260" r:id="Rd0ccff059d2b4c35"/>
    <p:sldId xmlns:r="http://schemas.openxmlformats.org/officeDocument/2006/relationships" id="261" r:id="R900981100fed4829"/>
    <p:sldId xmlns:r="http://schemas.openxmlformats.org/officeDocument/2006/relationships" id="262" r:id="Ra39cadf0a1ff44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abe5e214674b27" /><Relationship Type="http://schemas.openxmlformats.org/officeDocument/2006/relationships/slide" Target="/ppt/slides/slide1.xml" Id="R9ecc5622526446d1" /><Relationship Type="http://schemas.openxmlformats.org/officeDocument/2006/relationships/slide" Target="/ppt/slides/slide2.xml" Id="R481617de20804618" /><Relationship Type="http://schemas.openxmlformats.org/officeDocument/2006/relationships/slide" Target="/ppt/slides/slide3.xml" Id="R93f9df3c6730476e" /><Relationship Type="http://schemas.openxmlformats.org/officeDocument/2006/relationships/slide" Target="/ppt/slides/slide4.xml" Id="R756d2adce64a4f5b" /><Relationship Type="http://schemas.openxmlformats.org/officeDocument/2006/relationships/slide" Target="/ppt/slides/slide5.xml" Id="Rd0ccff059d2b4c35" /><Relationship Type="http://schemas.openxmlformats.org/officeDocument/2006/relationships/slide" Target="/ppt/slides/slide6.xml" Id="R900981100fed4829" /><Relationship Type="http://schemas.openxmlformats.org/officeDocument/2006/relationships/slide" Target="/ppt/slides/slide7.xml" Id="Ra39cadf0a1ff44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bcf3aa0afd4d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4e8b892c5a415e" /><Relationship Type="http://schemas.openxmlformats.org/officeDocument/2006/relationships/theme" Target="/ppt/slideMasters/theme/theme1.xml" Id="R39246b60f32649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4e8b892c5a41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7680c64f04f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fe7743ef645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4d7e369164b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a6b74760941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39a472a0443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02283bf74244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343771c2e45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GAUKEN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GAUKEN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GAUKEN BYGG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GAUKEN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GAUKEN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GAUKEN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4 023 447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−683 482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−747 256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−591 942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1 294 449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GAUKEN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SVIHUS  –  44,0 %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NIKOLAI HAGSETH MALMQVIST  –  44,0 %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 INVEST AS  –  12,0 %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GAUKEN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Dirdalsgata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4307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930 775 762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GAUKEN BYGG AS</a:t>
            </a:r>
          </a:p>
        </p:txBody>
      </p:sp>
    </p:spTree>
  </p:cSld>
  <p:clrMapOvr>
    <a:masterClrMapping xmlns:a="http://schemas.openxmlformats.org/drawingml/2006/main"/>
  </p:clrMapOvr>
</p:sld>
</file>