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c4830bbe1b40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99760596664188"/>
  </p:sldMasterIdLst>
  <p:sldIdLst>
    <p:sldId xmlns:r="http://schemas.openxmlformats.org/officeDocument/2006/relationships" id="256" r:id="R2d62cf95c4fd4a44"/>
    <p:sldId xmlns:r="http://schemas.openxmlformats.org/officeDocument/2006/relationships" id="257" r:id="R2232665bf97240e7"/>
    <p:sldId xmlns:r="http://schemas.openxmlformats.org/officeDocument/2006/relationships" id="258" r:id="R4870c182d5ae43e3"/>
    <p:sldId xmlns:r="http://schemas.openxmlformats.org/officeDocument/2006/relationships" id="259" r:id="Ree33355b965844d4"/>
    <p:sldId xmlns:r="http://schemas.openxmlformats.org/officeDocument/2006/relationships" id="260" r:id="R95293c1c6bba46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9760596664188" /><Relationship Type="http://schemas.openxmlformats.org/officeDocument/2006/relationships/slide" Target="/ppt/slides/slide1.xml" Id="R2d62cf95c4fd4a44" /><Relationship Type="http://schemas.openxmlformats.org/officeDocument/2006/relationships/slide" Target="/ppt/slides/slide2.xml" Id="R2232665bf97240e7" /><Relationship Type="http://schemas.openxmlformats.org/officeDocument/2006/relationships/slide" Target="/ppt/slides/slide3.xml" Id="R4870c182d5ae43e3" /><Relationship Type="http://schemas.openxmlformats.org/officeDocument/2006/relationships/slide" Target="/ppt/slides/slide4.xml" Id="Ree33355b965844d4" /><Relationship Type="http://schemas.openxmlformats.org/officeDocument/2006/relationships/slide" Target="/ppt/slides/slide5.xml" Id="R95293c1c6bba46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ea5857c4e4d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b50874a894e35" /><Relationship Type="http://schemas.openxmlformats.org/officeDocument/2006/relationships/theme" Target="/ppt/slideMasters/theme/theme1.xml" Id="R8811408497354f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8b50874a894e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20f2f104444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9ac0560b442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14a3eec0440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ae0d056c344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7cc378ba546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ELIAS TSCHERNUTTER ARKITEKTUR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TSCHERNUTTER ARKITEKTUR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TSCHERNUTTER ARKITEKTUR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TSCHERNUTTER ARKITEKTUR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TSCHERNUTTER ARKITEKTUR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TSCHERNUTTER ARKITEKTUR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Smedgata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930 772 739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TSCHERNUTTER ARKITEKTUR</a:t>
            </a:r>
          </a:p>
        </p:txBody>
      </p:sp>
    </p:spTree>
  </p:cSld>
  <p:clrMapOvr>
    <a:masterClrMapping xmlns:a="http://schemas.openxmlformats.org/drawingml/2006/main"/>
  </p:clrMapOvr>
</p:sld>
</file>