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62d3aee93e43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94fa4e6bf24b7e"/>
  </p:sldMasterIdLst>
  <p:sldIdLst>
    <p:sldId xmlns:r="http://schemas.openxmlformats.org/officeDocument/2006/relationships" id="256" r:id="R4ea749a4414246c8"/>
    <p:sldId xmlns:r="http://schemas.openxmlformats.org/officeDocument/2006/relationships" id="257" r:id="R1834c09362e347c5"/>
    <p:sldId xmlns:r="http://schemas.openxmlformats.org/officeDocument/2006/relationships" id="258" r:id="R4a06257581464b2b"/>
    <p:sldId xmlns:r="http://schemas.openxmlformats.org/officeDocument/2006/relationships" id="259" r:id="R948e7e0c8ae74014"/>
    <p:sldId xmlns:r="http://schemas.openxmlformats.org/officeDocument/2006/relationships" id="260" r:id="R2cf14877a1f94e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94fa4e6bf24b7e" /><Relationship Type="http://schemas.openxmlformats.org/officeDocument/2006/relationships/slide" Target="/ppt/slides/slide1.xml" Id="R4ea749a4414246c8" /><Relationship Type="http://schemas.openxmlformats.org/officeDocument/2006/relationships/slide" Target="/ppt/slides/slide2.xml" Id="R1834c09362e347c5" /><Relationship Type="http://schemas.openxmlformats.org/officeDocument/2006/relationships/slide" Target="/ppt/slides/slide3.xml" Id="R4a06257581464b2b" /><Relationship Type="http://schemas.openxmlformats.org/officeDocument/2006/relationships/slide" Target="/ppt/slides/slide4.xml" Id="R948e7e0c8ae74014" /><Relationship Type="http://schemas.openxmlformats.org/officeDocument/2006/relationships/slide" Target="/ppt/slides/slide5.xml" Id="R2cf14877a1f94e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86e57e9fa748c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88b77de389472a" /><Relationship Type="http://schemas.openxmlformats.org/officeDocument/2006/relationships/theme" Target="/ppt/slideMasters/theme/theme1.xml" Id="R2d181cd7887c4e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88b77de38947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75f28f77fa4a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53337eadd04d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946ef9910447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0465bd062d46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943c60d39346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ELIAS TSCHERNUTTER ARKITEKTUR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ELIAS TSCHERNUTTER ARKITEKTUR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ELIAS TSCHERNUTTER ARKITEKTUR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ELIAS TSCHERNUTTER ARKITEKTUR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ELIAS TSCHERNUTTER ARKITEKTUR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ELIAS TSCHERNUTTER ARKITEKTUR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Smedgata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0651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930 772 739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ELIAS TSCHERNUTTER ARKITEKTUR</a:t>
            </a:r>
          </a:p>
        </p:txBody>
      </p:sp>
    </p:spTree>
  </p:cSld>
  <p:clrMapOvr>
    <a:masterClrMapping xmlns:a="http://schemas.openxmlformats.org/drawingml/2006/main"/>
  </p:clrMapOvr>
</p:sld>
</file>