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cc88b313b343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06428de4b343e8"/>
  </p:sldMasterIdLst>
  <p:sldIdLst>
    <p:sldId xmlns:r="http://schemas.openxmlformats.org/officeDocument/2006/relationships" id="256" r:id="Rbea1ae9c0b8543e0"/>
    <p:sldId xmlns:r="http://schemas.openxmlformats.org/officeDocument/2006/relationships" id="257" r:id="R7b28e79e84cb4fb0"/>
    <p:sldId xmlns:r="http://schemas.openxmlformats.org/officeDocument/2006/relationships" id="258" r:id="R605c48327a71411b"/>
    <p:sldId xmlns:r="http://schemas.openxmlformats.org/officeDocument/2006/relationships" id="259" r:id="Raed20b3c48d64fd9"/>
    <p:sldId xmlns:r="http://schemas.openxmlformats.org/officeDocument/2006/relationships" id="260" r:id="R7322cf5d932b44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06428de4b343e8" /><Relationship Type="http://schemas.openxmlformats.org/officeDocument/2006/relationships/slide" Target="/ppt/slides/slide1.xml" Id="Rbea1ae9c0b8543e0" /><Relationship Type="http://schemas.openxmlformats.org/officeDocument/2006/relationships/slide" Target="/ppt/slides/slide2.xml" Id="R7b28e79e84cb4fb0" /><Relationship Type="http://schemas.openxmlformats.org/officeDocument/2006/relationships/slide" Target="/ppt/slides/slide3.xml" Id="R605c48327a71411b" /><Relationship Type="http://schemas.openxmlformats.org/officeDocument/2006/relationships/slide" Target="/ppt/slides/slide4.xml" Id="Raed20b3c48d64fd9" /><Relationship Type="http://schemas.openxmlformats.org/officeDocument/2006/relationships/slide" Target="/ppt/slides/slide5.xml" Id="R7322cf5d932b44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c1d778a57545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879a2ccae45b2" /><Relationship Type="http://schemas.openxmlformats.org/officeDocument/2006/relationships/theme" Target="/ppt/slideMasters/theme/theme1.xml" Id="R1f7b2cdfb05946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2879a2ccae45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aa177ba4c40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ddbc353634d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91f325eab49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c43f077f541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45d0af5364e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HOPEN MASKIN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HOPEN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HOPEN MASKIN ble etablert [år] og holder til i Opphaug.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HOPEN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HOPEN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HOPEN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Døsvikveien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7140 Opphaug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930 765 880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HOPEN MASKIN</a:t>
            </a:r>
          </a:p>
        </p:txBody>
      </p:sp>
    </p:spTree>
  </p:cSld>
  <p:clrMapOvr>
    <a:masterClrMapping xmlns:a="http://schemas.openxmlformats.org/drawingml/2006/main"/>
  </p:clrMapOvr>
</p:sld>
</file>