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9667bc45ea49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f4ae2e8d994719"/>
  </p:sldMasterIdLst>
  <p:sldIdLst>
    <p:sldId xmlns:r="http://schemas.openxmlformats.org/officeDocument/2006/relationships" id="256" r:id="Rf8c2a6667186416c"/>
    <p:sldId xmlns:r="http://schemas.openxmlformats.org/officeDocument/2006/relationships" id="257" r:id="R6a403cadda6e4120"/>
    <p:sldId xmlns:r="http://schemas.openxmlformats.org/officeDocument/2006/relationships" id="258" r:id="Reb0ac312067f4f1d"/>
    <p:sldId xmlns:r="http://schemas.openxmlformats.org/officeDocument/2006/relationships" id="259" r:id="R81ad2bb99b4d4b91"/>
    <p:sldId xmlns:r="http://schemas.openxmlformats.org/officeDocument/2006/relationships" id="260" r:id="R31bfc6c42a194739"/>
    <p:sldId xmlns:r="http://schemas.openxmlformats.org/officeDocument/2006/relationships" id="261" r:id="R517d64b410b14c3d"/>
    <p:sldId xmlns:r="http://schemas.openxmlformats.org/officeDocument/2006/relationships" id="262" r:id="R3b3e070bae844d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f4ae2e8d994719" /><Relationship Type="http://schemas.openxmlformats.org/officeDocument/2006/relationships/slide" Target="/ppt/slides/slide1.xml" Id="Rf8c2a6667186416c" /><Relationship Type="http://schemas.openxmlformats.org/officeDocument/2006/relationships/slide" Target="/ppt/slides/slide2.xml" Id="R6a403cadda6e4120" /><Relationship Type="http://schemas.openxmlformats.org/officeDocument/2006/relationships/slide" Target="/ppt/slides/slide3.xml" Id="Reb0ac312067f4f1d" /><Relationship Type="http://schemas.openxmlformats.org/officeDocument/2006/relationships/slide" Target="/ppt/slides/slide4.xml" Id="R81ad2bb99b4d4b91" /><Relationship Type="http://schemas.openxmlformats.org/officeDocument/2006/relationships/slide" Target="/ppt/slides/slide5.xml" Id="R31bfc6c42a194739" /><Relationship Type="http://schemas.openxmlformats.org/officeDocument/2006/relationships/slide" Target="/ppt/slides/slide6.xml" Id="R517d64b410b14c3d" /><Relationship Type="http://schemas.openxmlformats.org/officeDocument/2006/relationships/slide" Target="/ppt/slides/slide7.xml" Id="R3b3e070bae844d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3ec70ba36742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b78343f80468f" /><Relationship Type="http://schemas.openxmlformats.org/officeDocument/2006/relationships/theme" Target="/ppt/slideMasters/theme/theme1.xml" Id="Rda6ae2a92ee84a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7b78343f8046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bbcf45d0949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2388de1ee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a83caa63545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e45d72b744e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e58b8c0534a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5227712f041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ef954343c42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STENSETH INVEST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351 240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356 809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STENSETH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Marius Stenseth, Sagveien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930 761 729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INVEST AS</a:t>
            </a:r>
          </a:p>
        </p:txBody>
      </p:sp>
    </p:spTree>
  </p:cSld>
  <p:clrMapOvr>
    <a:masterClrMapping xmlns:a="http://schemas.openxmlformats.org/drawingml/2006/main"/>
  </p:clrMapOvr>
</p:sld>
</file>