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e1136a407c43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00b3a111749a9"/>
  </p:sldMasterIdLst>
  <p:sldIdLst>
    <p:sldId xmlns:r="http://schemas.openxmlformats.org/officeDocument/2006/relationships" id="256" r:id="R021cd00ff9574519"/>
    <p:sldId xmlns:r="http://schemas.openxmlformats.org/officeDocument/2006/relationships" id="257" r:id="Rf619adcadea64c8d"/>
    <p:sldId xmlns:r="http://schemas.openxmlformats.org/officeDocument/2006/relationships" id="258" r:id="R6276baa6337a4872"/>
    <p:sldId xmlns:r="http://schemas.openxmlformats.org/officeDocument/2006/relationships" id="259" r:id="R02f3f788c83145c6"/>
    <p:sldId xmlns:r="http://schemas.openxmlformats.org/officeDocument/2006/relationships" id="260" r:id="Rbc75d2326f5c49c0"/>
    <p:sldId xmlns:r="http://schemas.openxmlformats.org/officeDocument/2006/relationships" id="261" r:id="R4cfc86afa61341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00b3a111749a9" /><Relationship Type="http://schemas.openxmlformats.org/officeDocument/2006/relationships/slide" Target="/ppt/slides/slide1.xml" Id="R021cd00ff9574519" /><Relationship Type="http://schemas.openxmlformats.org/officeDocument/2006/relationships/slide" Target="/ppt/slides/slide2.xml" Id="Rf619adcadea64c8d" /><Relationship Type="http://schemas.openxmlformats.org/officeDocument/2006/relationships/slide" Target="/ppt/slides/slide3.xml" Id="R6276baa6337a4872" /><Relationship Type="http://schemas.openxmlformats.org/officeDocument/2006/relationships/slide" Target="/ppt/slides/slide4.xml" Id="R02f3f788c83145c6" /><Relationship Type="http://schemas.openxmlformats.org/officeDocument/2006/relationships/slide" Target="/ppt/slides/slide5.xml" Id="Rbc75d2326f5c49c0" /><Relationship Type="http://schemas.openxmlformats.org/officeDocument/2006/relationships/slide" Target="/ppt/slides/slide6.xml" Id="R4cfc86afa61341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1d4bdb5c546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23470afb64b16" /><Relationship Type="http://schemas.openxmlformats.org/officeDocument/2006/relationships/theme" Target="/ppt/slideMasters/theme/theme1.xml" Id="Rf41978363d384e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923470afb64b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1c22f71884c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344e6a8a449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0a4cf3ca445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ea8be68c4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0c2fd55264e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2f69fe584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MAME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MEDLIEN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Medlien, Løkkesvevegen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930 759 732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MAME HOLDING AS</a:t>
            </a:r>
          </a:p>
        </p:txBody>
      </p:sp>
    </p:spTree>
  </p:cSld>
  <p:clrMapOvr>
    <a:masterClrMapping xmlns:a="http://schemas.openxmlformats.org/drawingml/2006/main"/>
  </p:clrMapOvr>
</p:sld>
</file>