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5a3e0d9e0140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f596e262ba4ff0"/>
  </p:sldMasterIdLst>
  <p:sldIdLst>
    <p:sldId xmlns:r="http://schemas.openxmlformats.org/officeDocument/2006/relationships" id="256" r:id="R95c7438b78874dae"/>
    <p:sldId xmlns:r="http://schemas.openxmlformats.org/officeDocument/2006/relationships" id="257" r:id="R89b7c3c303624455"/>
    <p:sldId xmlns:r="http://schemas.openxmlformats.org/officeDocument/2006/relationships" id="258" r:id="R29ad9e82f69d47ac"/>
    <p:sldId xmlns:r="http://schemas.openxmlformats.org/officeDocument/2006/relationships" id="259" r:id="R1f0826aaba074c1c"/>
    <p:sldId xmlns:r="http://schemas.openxmlformats.org/officeDocument/2006/relationships" id="260" r:id="Rad458d37562849a0"/>
    <p:sldId xmlns:r="http://schemas.openxmlformats.org/officeDocument/2006/relationships" id="261" r:id="R69475c5bc12d48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f596e262ba4ff0" /><Relationship Type="http://schemas.openxmlformats.org/officeDocument/2006/relationships/slide" Target="/ppt/slides/slide1.xml" Id="R95c7438b78874dae" /><Relationship Type="http://schemas.openxmlformats.org/officeDocument/2006/relationships/slide" Target="/ppt/slides/slide2.xml" Id="R89b7c3c303624455" /><Relationship Type="http://schemas.openxmlformats.org/officeDocument/2006/relationships/slide" Target="/ppt/slides/slide3.xml" Id="R29ad9e82f69d47ac" /><Relationship Type="http://schemas.openxmlformats.org/officeDocument/2006/relationships/slide" Target="/ppt/slides/slide4.xml" Id="R1f0826aaba074c1c" /><Relationship Type="http://schemas.openxmlformats.org/officeDocument/2006/relationships/slide" Target="/ppt/slides/slide5.xml" Id="Rad458d37562849a0" /><Relationship Type="http://schemas.openxmlformats.org/officeDocument/2006/relationships/slide" Target="/ppt/slides/slide6.xml" Id="R69475c5bc12d48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d1502519374d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0f94bf8f64d15" /><Relationship Type="http://schemas.openxmlformats.org/officeDocument/2006/relationships/theme" Target="/ppt/slideMasters/theme/theme1.xml" Id="R189e7013e87843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f0f94bf8f64d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8ce398de543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5b6f3b3ea45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bce7efd4b4d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ef8759ced44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0a09fdad44c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7f433e0c44b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 ØST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ØST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 ØST HOLDING AS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ØST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ØST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ØST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MAME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 HARBY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TØRRISBRÅTAN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ØST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Brugsvegen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930 759 376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ØST HOLDING AS</a:t>
            </a:r>
          </a:p>
        </p:txBody>
      </p:sp>
    </p:spTree>
  </p:cSld>
  <p:clrMapOvr>
    <a:masterClrMapping xmlns:a="http://schemas.openxmlformats.org/drawingml/2006/main"/>
  </p:clrMapOvr>
</p:sld>
</file>