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b9c64f832044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a7f71c51645bc"/>
  </p:sldMasterIdLst>
  <p:sldIdLst>
    <p:sldId xmlns:r="http://schemas.openxmlformats.org/officeDocument/2006/relationships" id="256" r:id="Rad723def06d9404f"/>
    <p:sldId xmlns:r="http://schemas.openxmlformats.org/officeDocument/2006/relationships" id="257" r:id="Rdb46b9d0c98344f2"/>
    <p:sldId xmlns:r="http://schemas.openxmlformats.org/officeDocument/2006/relationships" id="258" r:id="R6f6cfa718cbc45e5"/>
    <p:sldId xmlns:r="http://schemas.openxmlformats.org/officeDocument/2006/relationships" id="259" r:id="R8c5729fb369c40c4"/>
    <p:sldId xmlns:r="http://schemas.openxmlformats.org/officeDocument/2006/relationships" id="260" r:id="R71db29c8b65b4270"/>
    <p:sldId xmlns:r="http://schemas.openxmlformats.org/officeDocument/2006/relationships" id="261" r:id="R158c83d6980f47b1"/>
    <p:sldId xmlns:r="http://schemas.openxmlformats.org/officeDocument/2006/relationships" id="262" r:id="R7b2754e769bb4b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a7f71c51645bc" /><Relationship Type="http://schemas.openxmlformats.org/officeDocument/2006/relationships/slide" Target="/ppt/slides/slide1.xml" Id="Rad723def06d9404f" /><Relationship Type="http://schemas.openxmlformats.org/officeDocument/2006/relationships/slide" Target="/ppt/slides/slide2.xml" Id="Rdb46b9d0c98344f2" /><Relationship Type="http://schemas.openxmlformats.org/officeDocument/2006/relationships/slide" Target="/ppt/slides/slide3.xml" Id="R6f6cfa718cbc45e5" /><Relationship Type="http://schemas.openxmlformats.org/officeDocument/2006/relationships/slide" Target="/ppt/slides/slide4.xml" Id="R8c5729fb369c40c4" /><Relationship Type="http://schemas.openxmlformats.org/officeDocument/2006/relationships/slide" Target="/ppt/slides/slide5.xml" Id="R71db29c8b65b4270" /><Relationship Type="http://schemas.openxmlformats.org/officeDocument/2006/relationships/slide" Target="/ppt/slides/slide6.xml" Id="R158c83d6980f47b1" /><Relationship Type="http://schemas.openxmlformats.org/officeDocument/2006/relationships/slide" Target="/ppt/slides/slide7.xml" Id="R7b2754e769bb4b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5dc35afbde48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6278f95b54820" /><Relationship Type="http://schemas.openxmlformats.org/officeDocument/2006/relationships/theme" Target="/ppt/slideMasters/theme/theme1.xml" Id="R57f81476731f4c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16278f95b5482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cb3a7e6e9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92c2b7929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412d980d64a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d859119744d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804c3744d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c5ce97e464c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f4ca6b4eb4d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MONAN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5 066 355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234 998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−72 441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2 138 862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SIMINO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Lørenveien 64D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930 758 833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MONAN AS</a:t>
            </a:r>
          </a:p>
        </p:txBody>
      </p:sp>
    </p:spTree>
  </p:cSld>
  <p:clrMapOvr>
    <a:masterClrMapping xmlns:a="http://schemas.openxmlformats.org/drawingml/2006/main"/>
  </p:clrMapOvr>
</p:sld>
</file>