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3bd943561d43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6dfec90d3f46ea"/>
  </p:sldMasterIdLst>
  <p:sldIdLst>
    <p:sldId xmlns:r="http://schemas.openxmlformats.org/officeDocument/2006/relationships" id="256" r:id="Rfa0a6802bec544a3"/>
    <p:sldId xmlns:r="http://schemas.openxmlformats.org/officeDocument/2006/relationships" id="257" r:id="R052348148c844716"/>
    <p:sldId xmlns:r="http://schemas.openxmlformats.org/officeDocument/2006/relationships" id="258" r:id="Reffb08f21a794ffc"/>
    <p:sldId xmlns:r="http://schemas.openxmlformats.org/officeDocument/2006/relationships" id="259" r:id="R2d3ba1e74f504cd1"/>
    <p:sldId xmlns:r="http://schemas.openxmlformats.org/officeDocument/2006/relationships" id="260" r:id="R1bf94c771c6e49d0"/>
    <p:sldId xmlns:r="http://schemas.openxmlformats.org/officeDocument/2006/relationships" id="261" r:id="R748655c75db54c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6dfec90d3f46ea" /><Relationship Type="http://schemas.openxmlformats.org/officeDocument/2006/relationships/slide" Target="/ppt/slides/slide1.xml" Id="Rfa0a6802bec544a3" /><Relationship Type="http://schemas.openxmlformats.org/officeDocument/2006/relationships/slide" Target="/ppt/slides/slide2.xml" Id="R052348148c844716" /><Relationship Type="http://schemas.openxmlformats.org/officeDocument/2006/relationships/slide" Target="/ppt/slides/slide3.xml" Id="Reffb08f21a794ffc" /><Relationship Type="http://schemas.openxmlformats.org/officeDocument/2006/relationships/slide" Target="/ppt/slides/slide4.xml" Id="R2d3ba1e74f504cd1" /><Relationship Type="http://schemas.openxmlformats.org/officeDocument/2006/relationships/slide" Target="/ppt/slides/slide5.xml" Id="R1bf94c771c6e49d0" /><Relationship Type="http://schemas.openxmlformats.org/officeDocument/2006/relationships/slide" Target="/ppt/slides/slide6.xml" Id="R748655c75db54c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542e266dac41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66c1b99ed4110" /><Relationship Type="http://schemas.openxmlformats.org/officeDocument/2006/relationships/theme" Target="/ppt/slideMasters/theme/theme1.xml" Id="R2b9fb7ec739b4e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166c1b99ed41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0360e86d142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583b1d93141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1cd5d57254b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1af3fe1c847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09858c10948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7395db09748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AEGERTER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AEGERTER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AEGERTER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AEGERTER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AEGERTER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AEGERTER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−132 443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22 483 108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56 987 116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70 140 343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AEGERTER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Synningavegen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930 757 896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AEGERTER AS</a:t>
            </a:r>
          </a:p>
        </p:txBody>
      </p:sp>
    </p:spTree>
  </p:cSld>
  <p:clrMapOvr>
    <a:masterClrMapping xmlns:a="http://schemas.openxmlformats.org/drawingml/2006/main"/>
  </p:clrMapOvr>
</p:sld>
</file>