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deac7e54b442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8faa1323eb47e8"/>
  </p:sldMasterIdLst>
  <p:sldIdLst>
    <p:sldId xmlns:r="http://schemas.openxmlformats.org/officeDocument/2006/relationships" id="256" r:id="R24e073f01dd04b8e"/>
    <p:sldId xmlns:r="http://schemas.openxmlformats.org/officeDocument/2006/relationships" id="257" r:id="R6c6e0baf37d6498c"/>
    <p:sldId xmlns:r="http://schemas.openxmlformats.org/officeDocument/2006/relationships" id="258" r:id="Re18c065b27544e8d"/>
    <p:sldId xmlns:r="http://schemas.openxmlformats.org/officeDocument/2006/relationships" id="259" r:id="R4c62dfd4333e4ea8"/>
    <p:sldId xmlns:r="http://schemas.openxmlformats.org/officeDocument/2006/relationships" id="260" r:id="R63d529d0f8d7421b"/>
    <p:sldId xmlns:r="http://schemas.openxmlformats.org/officeDocument/2006/relationships" id="261" r:id="R20923b1d3bc54066"/>
    <p:sldId xmlns:r="http://schemas.openxmlformats.org/officeDocument/2006/relationships" id="262" r:id="Rf81a7a7d46054d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8faa1323eb47e8" /><Relationship Type="http://schemas.openxmlformats.org/officeDocument/2006/relationships/slide" Target="/ppt/slides/slide1.xml" Id="R24e073f01dd04b8e" /><Relationship Type="http://schemas.openxmlformats.org/officeDocument/2006/relationships/slide" Target="/ppt/slides/slide2.xml" Id="R6c6e0baf37d6498c" /><Relationship Type="http://schemas.openxmlformats.org/officeDocument/2006/relationships/slide" Target="/ppt/slides/slide3.xml" Id="Re18c065b27544e8d" /><Relationship Type="http://schemas.openxmlformats.org/officeDocument/2006/relationships/slide" Target="/ppt/slides/slide4.xml" Id="R4c62dfd4333e4ea8" /><Relationship Type="http://schemas.openxmlformats.org/officeDocument/2006/relationships/slide" Target="/ppt/slides/slide5.xml" Id="R63d529d0f8d7421b" /><Relationship Type="http://schemas.openxmlformats.org/officeDocument/2006/relationships/slide" Target="/ppt/slides/slide6.xml" Id="R20923b1d3bc54066" /><Relationship Type="http://schemas.openxmlformats.org/officeDocument/2006/relationships/slide" Target="/ppt/slides/slide7.xml" Id="Rf81a7a7d46054d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367175607f45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baa5c40d24470" /><Relationship Type="http://schemas.openxmlformats.org/officeDocument/2006/relationships/theme" Target="/ppt/slideMasters/theme/theme1.xml" Id="R38562257b2f54f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2baa5c40d244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103cd60ee4f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2edcc2b864b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4091f4f0441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65713011548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b8dd0774de40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fb6fb127342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5b1e00ec34a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UNION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UNION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UNION VVS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UNION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UNION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UNION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12 783 838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357 840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223 534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322 974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3 282 297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UNION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FAANESS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UNION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Fossegrenda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930 755 869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UNION VVS AS</a:t>
            </a:r>
          </a:p>
        </p:txBody>
      </p:sp>
    </p:spTree>
  </p:cSld>
  <p:clrMapOvr>
    <a:masterClrMapping xmlns:a="http://schemas.openxmlformats.org/drawingml/2006/main"/>
  </p:clrMapOvr>
</p:sld>
</file>