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97dbabd4f46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9b4e0bc525409a"/>
  </p:sldMasterIdLst>
  <p:sldIdLst>
    <p:sldId xmlns:r="http://schemas.openxmlformats.org/officeDocument/2006/relationships" id="256" r:id="R62dc79efca3b4f23"/>
    <p:sldId xmlns:r="http://schemas.openxmlformats.org/officeDocument/2006/relationships" id="257" r:id="Re1a9c31991a94051"/>
    <p:sldId xmlns:r="http://schemas.openxmlformats.org/officeDocument/2006/relationships" id="258" r:id="R4c79be6e0dc543e2"/>
    <p:sldId xmlns:r="http://schemas.openxmlformats.org/officeDocument/2006/relationships" id="259" r:id="R061d10ab912744b5"/>
    <p:sldId xmlns:r="http://schemas.openxmlformats.org/officeDocument/2006/relationships" id="260" r:id="R1bec9484dfe04591"/>
    <p:sldId xmlns:r="http://schemas.openxmlformats.org/officeDocument/2006/relationships" id="261" r:id="R87042b5138274742"/>
    <p:sldId xmlns:r="http://schemas.openxmlformats.org/officeDocument/2006/relationships" id="262" r:id="R05730ad308a44b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9b4e0bc525409a" /><Relationship Type="http://schemas.openxmlformats.org/officeDocument/2006/relationships/slide" Target="/ppt/slides/slide1.xml" Id="R62dc79efca3b4f23" /><Relationship Type="http://schemas.openxmlformats.org/officeDocument/2006/relationships/slide" Target="/ppt/slides/slide2.xml" Id="Re1a9c31991a94051" /><Relationship Type="http://schemas.openxmlformats.org/officeDocument/2006/relationships/slide" Target="/ppt/slides/slide3.xml" Id="R4c79be6e0dc543e2" /><Relationship Type="http://schemas.openxmlformats.org/officeDocument/2006/relationships/slide" Target="/ppt/slides/slide4.xml" Id="R061d10ab912744b5" /><Relationship Type="http://schemas.openxmlformats.org/officeDocument/2006/relationships/slide" Target="/ppt/slides/slide5.xml" Id="R1bec9484dfe04591" /><Relationship Type="http://schemas.openxmlformats.org/officeDocument/2006/relationships/slide" Target="/ppt/slides/slide6.xml" Id="R87042b5138274742" /><Relationship Type="http://schemas.openxmlformats.org/officeDocument/2006/relationships/slide" Target="/ppt/slides/slide7.xml" Id="R05730ad308a44b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2d3344dd645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0cb78e3bb430f" /><Relationship Type="http://schemas.openxmlformats.org/officeDocument/2006/relationships/theme" Target="/ppt/slideMasters/theme/theme1.xml" Id="Rc1b79f8715604e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f0cb78e3bb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673bcab8b4d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99bd6591340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1275705684a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f228ab3274a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6e11f1c5849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3d3f17bf546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23fcd5da34a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HOLDING AS ble etablert [år] og holder til i Torp.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Moltebergveien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1659 Torp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930 755 109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 HOLDING AS</a:t>
            </a:r>
          </a:p>
        </p:txBody>
      </p:sp>
    </p:spTree>
  </p:cSld>
  <p:clrMapOvr>
    <a:masterClrMapping xmlns:a="http://schemas.openxmlformats.org/drawingml/2006/main"/>
  </p:clrMapOvr>
</p:sld>
</file>