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db69f3f6ab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56d653fdc646eb"/>
  </p:sldMasterIdLst>
  <p:sldIdLst>
    <p:sldId xmlns:r="http://schemas.openxmlformats.org/officeDocument/2006/relationships" id="256" r:id="R7b7d60b79dab4cfc"/>
    <p:sldId xmlns:r="http://schemas.openxmlformats.org/officeDocument/2006/relationships" id="257" r:id="R41e693e0d0f34e1f"/>
    <p:sldId xmlns:r="http://schemas.openxmlformats.org/officeDocument/2006/relationships" id="258" r:id="R1cd14381a3cd4e62"/>
    <p:sldId xmlns:r="http://schemas.openxmlformats.org/officeDocument/2006/relationships" id="259" r:id="R03336054304e43dc"/>
    <p:sldId xmlns:r="http://schemas.openxmlformats.org/officeDocument/2006/relationships" id="260" r:id="Rdd1ed0ee8b954418"/>
    <p:sldId xmlns:r="http://schemas.openxmlformats.org/officeDocument/2006/relationships" id="261" r:id="Rfecda1bb0ce948ed"/>
    <p:sldId xmlns:r="http://schemas.openxmlformats.org/officeDocument/2006/relationships" id="262" r:id="R57ade607b5f6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6d653fdc646eb" /><Relationship Type="http://schemas.openxmlformats.org/officeDocument/2006/relationships/slide" Target="/ppt/slides/slide1.xml" Id="R7b7d60b79dab4cfc" /><Relationship Type="http://schemas.openxmlformats.org/officeDocument/2006/relationships/slide" Target="/ppt/slides/slide2.xml" Id="R41e693e0d0f34e1f" /><Relationship Type="http://schemas.openxmlformats.org/officeDocument/2006/relationships/slide" Target="/ppt/slides/slide3.xml" Id="R1cd14381a3cd4e62" /><Relationship Type="http://schemas.openxmlformats.org/officeDocument/2006/relationships/slide" Target="/ppt/slides/slide4.xml" Id="R03336054304e43dc" /><Relationship Type="http://schemas.openxmlformats.org/officeDocument/2006/relationships/slide" Target="/ppt/slides/slide5.xml" Id="Rdd1ed0ee8b954418" /><Relationship Type="http://schemas.openxmlformats.org/officeDocument/2006/relationships/slide" Target="/ppt/slides/slide6.xml" Id="Rfecda1bb0ce948ed" /><Relationship Type="http://schemas.openxmlformats.org/officeDocument/2006/relationships/slide" Target="/ppt/slides/slide7.xml" Id="R57ade607b5f6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72d8fe9be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e504ef99146f5" /><Relationship Type="http://schemas.openxmlformats.org/officeDocument/2006/relationships/theme" Target="/ppt/slideMasters/theme/theme1.xml" Id="Rad47b9b67ebe41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5e504ef991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94ba14cb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9c29a2467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84c892e0f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282e2f513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791748f874c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8c1f94eb542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1bd14142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HAUGEN HOLDING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Hansteens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930 753 424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HAUGEN HOLDING AS</a:t>
            </a:r>
          </a:p>
        </p:txBody>
      </p:sp>
    </p:spTree>
  </p:cSld>
  <p:clrMapOvr>
    <a:masterClrMapping xmlns:a="http://schemas.openxmlformats.org/drawingml/2006/main"/>
  </p:clrMapOvr>
</p:sld>
</file>