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2b4bece7641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90045080e4fdd"/>
  </p:sldMasterIdLst>
  <p:sldIdLst>
    <p:sldId xmlns:r="http://schemas.openxmlformats.org/officeDocument/2006/relationships" id="256" r:id="R66c83b771b37480b"/>
    <p:sldId xmlns:r="http://schemas.openxmlformats.org/officeDocument/2006/relationships" id="257" r:id="Rea7248301548424b"/>
    <p:sldId xmlns:r="http://schemas.openxmlformats.org/officeDocument/2006/relationships" id="258" r:id="R28c85ecc7fda4fa6"/>
    <p:sldId xmlns:r="http://schemas.openxmlformats.org/officeDocument/2006/relationships" id="259" r:id="Racc4071196544fe0"/>
    <p:sldId xmlns:r="http://schemas.openxmlformats.org/officeDocument/2006/relationships" id="260" r:id="Rb5132f06037f45f1"/>
    <p:sldId xmlns:r="http://schemas.openxmlformats.org/officeDocument/2006/relationships" id="261" r:id="R9b041c8cd1304bca"/>
    <p:sldId xmlns:r="http://schemas.openxmlformats.org/officeDocument/2006/relationships" id="262" r:id="Rb27430689e814a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90045080e4fdd" /><Relationship Type="http://schemas.openxmlformats.org/officeDocument/2006/relationships/slide" Target="/ppt/slides/slide1.xml" Id="R66c83b771b37480b" /><Relationship Type="http://schemas.openxmlformats.org/officeDocument/2006/relationships/slide" Target="/ppt/slides/slide2.xml" Id="Rea7248301548424b" /><Relationship Type="http://schemas.openxmlformats.org/officeDocument/2006/relationships/slide" Target="/ppt/slides/slide3.xml" Id="R28c85ecc7fda4fa6" /><Relationship Type="http://schemas.openxmlformats.org/officeDocument/2006/relationships/slide" Target="/ppt/slides/slide4.xml" Id="Racc4071196544fe0" /><Relationship Type="http://schemas.openxmlformats.org/officeDocument/2006/relationships/slide" Target="/ppt/slides/slide5.xml" Id="Rb5132f06037f45f1" /><Relationship Type="http://schemas.openxmlformats.org/officeDocument/2006/relationships/slide" Target="/ppt/slides/slide6.xml" Id="R9b041c8cd1304bca" /><Relationship Type="http://schemas.openxmlformats.org/officeDocument/2006/relationships/slide" Target="/ppt/slides/slide7.xml" Id="Rb27430689e814a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7d16ec7d8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53a9194014ae1" /><Relationship Type="http://schemas.openxmlformats.org/officeDocument/2006/relationships/theme" Target="/ppt/slideMasters/theme/theme1.xml" Id="R3ae472d403824c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e53a9194014a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904a5f06c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d4570db3943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f37e95921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031a624fc4a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b0fdd58cf4e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481cbf12d47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44d359fbb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AICONO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AICONO GRUPPEN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380 078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DØLI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INVEST-LIA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HEIMBERG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930 753 343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