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afefc850749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f530ef44fb4bbf"/>
  </p:sldMasterIdLst>
  <p:sldIdLst>
    <p:sldId xmlns:r="http://schemas.openxmlformats.org/officeDocument/2006/relationships" id="256" r:id="Re6af69bd4ac44027"/>
    <p:sldId xmlns:r="http://schemas.openxmlformats.org/officeDocument/2006/relationships" id="257" r:id="Rce0cd73ad16e43f1"/>
    <p:sldId xmlns:r="http://schemas.openxmlformats.org/officeDocument/2006/relationships" id="258" r:id="R84ca3f470a72461e"/>
    <p:sldId xmlns:r="http://schemas.openxmlformats.org/officeDocument/2006/relationships" id="259" r:id="R2ee333bea76e4380"/>
    <p:sldId xmlns:r="http://schemas.openxmlformats.org/officeDocument/2006/relationships" id="260" r:id="R0afa132e4efe471e"/>
    <p:sldId xmlns:r="http://schemas.openxmlformats.org/officeDocument/2006/relationships" id="261" r:id="Rd563614f885f4b18"/>
    <p:sldId xmlns:r="http://schemas.openxmlformats.org/officeDocument/2006/relationships" id="262" r:id="Rd46286c622a446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f530ef44fb4bbf" /><Relationship Type="http://schemas.openxmlformats.org/officeDocument/2006/relationships/slide" Target="/ppt/slides/slide1.xml" Id="Re6af69bd4ac44027" /><Relationship Type="http://schemas.openxmlformats.org/officeDocument/2006/relationships/slide" Target="/ppt/slides/slide2.xml" Id="Rce0cd73ad16e43f1" /><Relationship Type="http://schemas.openxmlformats.org/officeDocument/2006/relationships/slide" Target="/ppt/slides/slide3.xml" Id="R84ca3f470a72461e" /><Relationship Type="http://schemas.openxmlformats.org/officeDocument/2006/relationships/slide" Target="/ppt/slides/slide4.xml" Id="R2ee333bea76e4380" /><Relationship Type="http://schemas.openxmlformats.org/officeDocument/2006/relationships/slide" Target="/ppt/slides/slide5.xml" Id="R0afa132e4efe471e" /><Relationship Type="http://schemas.openxmlformats.org/officeDocument/2006/relationships/slide" Target="/ppt/slides/slide6.xml" Id="Rd563614f885f4b18" /><Relationship Type="http://schemas.openxmlformats.org/officeDocument/2006/relationships/slide" Target="/ppt/slides/slide7.xml" Id="Rd46286c622a446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9008103b3044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5a547b9254f29" /><Relationship Type="http://schemas.openxmlformats.org/officeDocument/2006/relationships/theme" Target="/ppt/slideMasters/theme/theme1.xml" Id="R68c4c2e68f1b45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a5a547b925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9433033e9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3add414c24b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1063dfee0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a10162a42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d7a4fd1e24a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f8024510642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66be9275240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−489 399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−600 328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8 079 297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HASKA EIENDOM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VISDOM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930 753 300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