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47038657a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e2cbfb0584813"/>
  </p:sldMasterIdLst>
  <p:sldIdLst>
    <p:sldId xmlns:r="http://schemas.openxmlformats.org/officeDocument/2006/relationships" id="256" r:id="R4e7bcf466c534916"/>
    <p:sldId xmlns:r="http://schemas.openxmlformats.org/officeDocument/2006/relationships" id="257" r:id="Rcfa51816dbbb4903"/>
    <p:sldId xmlns:r="http://schemas.openxmlformats.org/officeDocument/2006/relationships" id="258" r:id="Rdf2871bf83804657"/>
    <p:sldId xmlns:r="http://schemas.openxmlformats.org/officeDocument/2006/relationships" id="259" r:id="Recf35a3df66e4c41"/>
    <p:sldId xmlns:r="http://schemas.openxmlformats.org/officeDocument/2006/relationships" id="260" r:id="Rb8eaca1fea7d4ac8"/>
    <p:sldId xmlns:r="http://schemas.openxmlformats.org/officeDocument/2006/relationships" id="261" r:id="R64dfcd1ba74d4221"/>
    <p:sldId xmlns:r="http://schemas.openxmlformats.org/officeDocument/2006/relationships" id="262" r:id="Rb12d33c399fd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e2cbfb0584813" /><Relationship Type="http://schemas.openxmlformats.org/officeDocument/2006/relationships/slide" Target="/ppt/slides/slide1.xml" Id="R4e7bcf466c534916" /><Relationship Type="http://schemas.openxmlformats.org/officeDocument/2006/relationships/slide" Target="/ppt/slides/slide2.xml" Id="Rcfa51816dbbb4903" /><Relationship Type="http://schemas.openxmlformats.org/officeDocument/2006/relationships/slide" Target="/ppt/slides/slide3.xml" Id="Rdf2871bf83804657" /><Relationship Type="http://schemas.openxmlformats.org/officeDocument/2006/relationships/slide" Target="/ppt/slides/slide4.xml" Id="Recf35a3df66e4c41" /><Relationship Type="http://schemas.openxmlformats.org/officeDocument/2006/relationships/slide" Target="/ppt/slides/slide5.xml" Id="Rb8eaca1fea7d4ac8" /><Relationship Type="http://schemas.openxmlformats.org/officeDocument/2006/relationships/slide" Target="/ppt/slides/slide6.xml" Id="R64dfcd1ba74d4221" /><Relationship Type="http://schemas.openxmlformats.org/officeDocument/2006/relationships/slide" Target="/ppt/slides/slide7.xml" Id="Rb12d33c399fd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5f34e9bb9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2991e204f4b82" /><Relationship Type="http://schemas.openxmlformats.org/officeDocument/2006/relationships/theme" Target="/ppt/slideMasters/theme/theme1.xml" Id="R8c9482dd7238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2991e204f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ed566002a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1ed662528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d35ba72fd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3a162db21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8a670966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06ace720441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944ca81a14d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TRÆLAND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Sjåsam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