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e99fa652043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5d244e23db492a"/>
  </p:sldMasterIdLst>
  <p:sldIdLst>
    <p:sldId xmlns:r="http://schemas.openxmlformats.org/officeDocument/2006/relationships" id="256" r:id="R79501387689a4714"/>
    <p:sldId xmlns:r="http://schemas.openxmlformats.org/officeDocument/2006/relationships" id="257" r:id="R1e6cf8deb76d48de"/>
    <p:sldId xmlns:r="http://schemas.openxmlformats.org/officeDocument/2006/relationships" id="258" r:id="R374bfc68080a4de7"/>
    <p:sldId xmlns:r="http://schemas.openxmlformats.org/officeDocument/2006/relationships" id="259" r:id="R55d6edf38c894842"/>
    <p:sldId xmlns:r="http://schemas.openxmlformats.org/officeDocument/2006/relationships" id="260" r:id="R317e24f1bf02424c"/>
    <p:sldId xmlns:r="http://schemas.openxmlformats.org/officeDocument/2006/relationships" id="261" r:id="R72cbb960dcc04dbc"/>
    <p:sldId xmlns:r="http://schemas.openxmlformats.org/officeDocument/2006/relationships" id="262" r:id="R0bced78667dc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d244e23db492a" /><Relationship Type="http://schemas.openxmlformats.org/officeDocument/2006/relationships/slide" Target="/ppt/slides/slide1.xml" Id="R79501387689a4714" /><Relationship Type="http://schemas.openxmlformats.org/officeDocument/2006/relationships/slide" Target="/ppt/slides/slide2.xml" Id="R1e6cf8deb76d48de" /><Relationship Type="http://schemas.openxmlformats.org/officeDocument/2006/relationships/slide" Target="/ppt/slides/slide3.xml" Id="R374bfc68080a4de7" /><Relationship Type="http://schemas.openxmlformats.org/officeDocument/2006/relationships/slide" Target="/ppt/slides/slide4.xml" Id="R55d6edf38c894842" /><Relationship Type="http://schemas.openxmlformats.org/officeDocument/2006/relationships/slide" Target="/ppt/slides/slide5.xml" Id="R317e24f1bf02424c" /><Relationship Type="http://schemas.openxmlformats.org/officeDocument/2006/relationships/slide" Target="/ppt/slides/slide6.xml" Id="R72cbb960dcc04dbc" /><Relationship Type="http://schemas.openxmlformats.org/officeDocument/2006/relationships/slide" Target="/ppt/slides/slide7.xml" Id="R0bced78667dc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a57b8973a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a3d11beda4920" /><Relationship Type="http://schemas.openxmlformats.org/officeDocument/2006/relationships/theme" Target="/ppt/slideMasters/theme/theme1.xml" Id="R8b3f59bd2893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2a3d11beda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a4ac44a6b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75ba98198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0a4cb30dc43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24e25ab7e4a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cc585812a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22c4042b5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181be3d3a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SGM BYGG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3 746 428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678 882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SULAIMAN MUSTAFA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1534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930 751 677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SGM BYGG AS</a:t>
            </a:r>
          </a:p>
        </p:txBody>
      </p:sp>
    </p:spTree>
  </p:cSld>
  <p:clrMapOvr>
    <a:masterClrMapping xmlns:a="http://schemas.openxmlformats.org/drawingml/2006/main"/>
  </p:clrMapOvr>
</p:sld>
</file>