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1ee7c2d24949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2475d7df6d4a03"/>
  </p:sldMasterIdLst>
  <p:sldIdLst>
    <p:sldId xmlns:r="http://schemas.openxmlformats.org/officeDocument/2006/relationships" id="256" r:id="R041716796e2c4ee7"/>
    <p:sldId xmlns:r="http://schemas.openxmlformats.org/officeDocument/2006/relationships" id="257" r:id="R38742d0f446f4c2e"/>
    <p:sldId xmlns:r="http://schemas.openxmlformats.org/officeDocument/2006/relationships" id="258" r:id="Rc99319cef8e848cb"/>
    <p:sldId xmlns:r="http://schemas.openxmlformats.org/officeDocument/2006/relationships" id="259" r:id="R1d507583565648e0"/>
    <p:sldId xmlns:r="http://schemas.openxmlformats.org/officeDocument/2006/relationships" id="260" r:id="Rc55cfff87ff14356"/>
    <p:sldId xmlns:r="http://schemas.openxmlformats.org/officeDocument/2006/relationships" id="261" r:id="R6d64b985596a46f3"/>
    <p:sldId xmlns:r="http://schemas.openxmlformats.org/officeDocument/2006/relationships" id="262" r:id="Rdbaa45714da24f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2475d7df6d4a03" /><Relationship Type="http://schemas.openxmlformats.org/officeDocument/2006/relationships/slide" Target="/ppt/slides/slide1.xml" Id="R041716796e2c4ee7" /><Relationship Type="http://schemas.openxmlformats.org/officeDocument/2006/relationships/slide" Target="/ppt/slides/slide2.xml" Id="R38742d0f446f4c2e" /><Relationship Type="http://schemas.openxmlformats.org/officeDocument/2006/relationships/slide" Target="/ppt/slides/slide3.xml" Id="Rc99319cef8e848cb" /><Relationship Type="http://schemas.openxmlformats.org/officeDocument/2006/relationships/slide" Target="/ppt/slides/slide4.xml" Id="R1d507583565648e0" /><Relationship Type="http://schemas.openxmlformats.org/officeDocument/2006/relationships/slide" Target="/ppt/slides/slide5.xml" Id="Rc55cfff87ff14356" /><Relationship Type="http://schemas.openxmlformats.org/officeDocument/2006/relationships/slide" Target="/ppt/slides/slide6.xml" Id="R6d64b985596a46f3" /><Relationship Type="http://schemas.openxmlformats.org/officeDocument/2006/relationships/slide" Target="/ppt/slides/slide7.xml" Id="Rdbaa45714da24f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a48d945baa48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46fbc971c465b" /><Relationship Type="http://schemas.openxmlformats.org/officeDocument/2006/relationships/theme" Target="/ppt/slideMasters/theme/theme1.xml" Id="Rf8bc6e6a78b641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c46fbc971c46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e928ccf764b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c1269791347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0944b7a5c44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0d5434522146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e3f8d02ba047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16d39a81e47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d2978d6d24b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SGM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SGM BYGG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3 746 428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66 937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−374 707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678 882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SULAIMAN MUSTAFA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Elgveien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1534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930 751 677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SGM BYGG AS</a:t>
            </a:r>
          </a:p>
        </p:txBody>
      </p:sp>
    </p:spTree>
  </p:cSld>
  <p:clrMapOvr>
    <a:masterClrMapping xmlns:a="http://schemas.openxmlformats.org/drawingml/2006/main"/>
  </p:clrMapOvr>
</p:sld>
</file>