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f6c1eddad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ace7dea444291"/>
  </p:sldMasterIdLst>
  <p:sldIdLst>
    <p:sldId xmlns:r="http://schemas.openxmlformats.org/officeDocument/2006/relationships" id="256" r:id="Rd913543aa1b34926"/>
    <p:sldId xmlns:r="http://schemas.openxmlformats.org/officeDocument/2006/relationships" id="257" r:id="R6a3bccc7bcc24af8"/>
    <p:sldId xmlns:r="http://schemas.openxmlformats.org/officeDocument/2006/relationships" id="258" r:id="Rd6411549f26243b6"/>
    <p:sldId xmlns:r="http://schemas.openxmlformats.org/officeDocument/2006/relationships" id="259" r:id="R57264100abcd4efa"/>
    <p:sldId xmlns:r="http://schemas.openxmlformats.org/officeDocument/2006/relationships" id="260" r:id="R4e969a559dab43b5"/>
    <p:sldId xmlns:r="http://schemas.openxmlformats.org/officeDocument/2006/relationships" id="261" r:id="Ra52c088c9f7b4928"/>
    <p:sldId xmlns:r="http://schemas.openxmlformats.org/officeDocument/2006/relationships" id="262" r:id="Rb7b96380a75a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ace7dea444291" /><Relationship Type="http://schemas.openxmlformats.org/officeDocument/2006/relationships/slide" Target="/ppt/slides/slide1.xml" Id="Rd913543aa1b34926" /><Relationship Type="http://schemas.openxmlformats.org/officeDocument/2006/relationships/slide" Target="/ppt/slides/slide2.xml" Id="R6a3bccc7bcc24af8" /><Relationship Type="http://schemas.openxmlformats.org/officeDocument/2006/relationships/slide" Target="/ppt/slides/slide3.xml" Id="Rd6411549f26243b6" /><Relationship Type="http://schemas.openxmlformats.org/officeDocument/2006/relationships/slide" Target="/ppt/slides/slide4.xml" Id="R57264100abcd4efa" /><Relationship Type="http://schemas.openxmlformats.org/officeDocument/2006/relationships/slide" Target="/ppt/slides/slide5.xml" Id="R4e969a559dab43b5" /><Relationship Type="http://schemas.openxmlformats.org/officeDocument/2006/relationships/slide" Target="/ppt/slides/slide6.xml" Id="Ra52c088c9f7b4928" /><Relationship Type="http://schemas.openxmlformats.org/officeDocument/2006/relationships/slide" Target="/ppt/slides/slide7.xml" Id="Rb7b96380a75a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dd0d34d3c43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2a74dbee34c5d" /><Relationship Type="http://schemas.openxmlformats.org/officeDocument/2006/relationships/theme" Target="/ppt/slideMasters/theme/theme1.xml" Id="R00feba1f4719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f2a74dbee3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decab5042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3fb8dd278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76215bfb749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7edb27d30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b6861452f4f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c9b8aedae44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1800077a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SGM BYGG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3 746 428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678 882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SULAIMAN MUSTAFA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930 751 677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