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eff9e5e4043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fcc5e2d6fd4b1c"/>
  </p:sldMasterIdLst>
  <p:sldIdLst>
    <p:sldId xmlns:r="http://schemas.openxmlformats.org/officeDocument/2006/relationships" id="256" r:id="Rd9507b32f7ce4ce3"/>
    <p:sldId xmlns:r="http://schemas.openxmlformats.org/officeDocument/2006/relationships" id="257" r:id="R3918d5a043ed4880"/>
    <p:sldId xmlns:r="http://schemas.openxmlformats.org/officeDocument/2006/relationships" id="258" r:id="Red132e58c3964c4c"/>
    <p:sldId xmlns:r="http://schemas.openxmlformats.org/officeDocument/2006/relationships" id="259" r:id="Ra00fd093aa1d427e"/>
    <p:sldId xmlns:r="http://schemas.openxmlformats.org/officeDocument/2006/relationships" id="260" r:id="R0affd08be90249ea"/>
    <p:sldId xmlns:r="http://schemas.openxmlformats.org/officeDocument/2006/relationships" id="261" r:id="Rcc96a93afd374f5e"/>
    <p:sldId xmlns:r="http://schemas.openxmlformats.org/officeDocument/2006/relationships" id="262" r:id="Rddba8ea38f5a4e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cc5e2d6fd4b1c" /><Relationship Type="http://schemas.openxmlformats.org/officeDocument/2006/relationships/slide" Target="/ppt/slides/slide1.xml" Id="Rd9507b32f7ce4ce3" /><Relationship Type="http://schemas.openxmlformats.org/officeDocument/2006/relationships/slide" Target="/ppt/slides/slide2.xml" Id="R3918d5a043ed4880" /><Relationship Type="http://schemas.openxmlformats.org/officeDocument/2006/relationships/slide" Target="/ppt/slides/slide3.xml" Id="Red132e58c3964c4c" /><Relationship Type="http://schemas.openxmlformats.org/officeDocument/2006/relationships/slide" Target="/ppt/slides/slide4.xml" Id="Ra00fd093aa1d427e" /><Relationship Type="http://schemas.openxmlformats.org/officeDocument/2006/relationships/slide" Target="/ppt/slides/slide5.xml" Id="R0affd08be90249ea" /><Relationship Type="http://schemas.openxmlformats.org/officeDocument/2006/relationships/slide" Target="/ppt/slides/slide6.xml" Id="Rcc96a93afd374f5e" /><Relationship Type="http://schemas.openxmlformats.org/officeDocument/2006/relationships/slide" Target="/ppt/slides/slide7.xml" Id="Rddba8ea38f5a4e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2f709165442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2cca346ba4685" /><Relationship Type="http://schemas.openxmlformats.org/officeDocument/2006/relationships/theme" Target="/ppt/slideMasters/theme/theme1.xml" Id="R4becfbf72555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2cca346ba46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20b9aedc243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a9922f86949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87b1cf106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fd91a064d44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c43c9179546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d7b783c664b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6d0ca2e5f4c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KENMYH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KENMYH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KENMYH HOLDING AS ble etablert [år] og holder til i Sellebakk.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KENMYH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KENMYH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KENMYH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KENMYH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KENMYH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Grimstadveien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1655 Sellebakk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930 744 115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KENMYH HOLDING AS</a:t>
            </a:r>
          </a:p>
        </p:txBody>
      </p:sp>
    </p:spTree>
  </p:cSld>
  <p:clrMapOvr>
    <a:masterClrMapping xmlns:a="http://schemas.openxmlformats.org/drawingml/2006/main"/>
  </p:clrMapOvr>
</p:sld>
</file>