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afff20ef4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551a8977b4150"/>
  </p:sldMasterIdLst>
  <p:sldIdLst>
    <p:sldId xmlns:r="http://schemas.openxmlformats.org/officeDocument/2006/relationships" id="256" r:id="R86f989f883ad4ed7"/>
    <p:sldId xmlns:r="http://schemas.openxmlformats.org/officeDocument/2006/relationships" id="257" r:id="Rd0565ef491804d42"/>
    <p:sldId xmlns:r="http://schemas.openxmlformats.org/officeDocument/2006/relationships" id="258" r:id="R2aca2eda96d546d9"/>
    <p:sldId xmlns:r="http://schemas.openxmlformats.org/officeDocument/2006/relationships" id="259" r:id="Rf86f1b11eece4697"/>
    <p:sldId xmlns:r="http://schemas.openxmlformats.org/officeDocument/2006/relationships" id="260" r:id="R7a7275d158e246bd"/>
    <p:sldId xmlns:r="http://schemas.openxmlformats.org/officeDocument/2006/relationships" id="261" r:id="Ra93ddfc86c9a45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551a8977b4150" /><Relationship Type="http://schemas.openxmlformats.org/officeDocument/2006/relationships/slide" Target="/ppt/slides/slide1.xml" Id="R86f989f883ad4ed7" /><Relationship Type="http://schemas.openxmlformats.org/officeDocument/2006/relationships/slide" Target="/ppt/slides/slide2.xml" Id="Rd0565ef491804d42" /><Relationship Type="http://schemas.openxmlformats.org/officeDocument/2006/relationships/slide" Target="/ppt/slides/slide3.xml" Id="R2aca2eda96d546d9" /><Relationship Type="http://schemas.openxmlformats.org/officeDocument/2006/relationships/slide" Target="/ppt/slides/slide4.xml" Id="Rf86f1b11eece4697" /><Relationship Type="http://schemas.openxmlformats.org/officeDocument/2006/relationships/slide" Target="/ppt/slides/slide5.xml" Id="R7a7275d158e246bd" /><Relationship Type="http://schemas.openxmlformats.org/officeDocument/2006/relationships/slide" Target="/ppt/slides/slide6.xml" Id="Ra93ddfc86c9a45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6668b553e41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aa0d4a1364558" /><Relationship Type="http://schemas.openxmlformats.org/officeDocument/2006/relationships/theme" Target="/ppt/slideMasters/theme/theme1.xml" Id="R5cc1e4d8f25d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aa0d4a13645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eca98a55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2456b4f52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7dbc9258f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4f815d869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062e18a1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ae08e5af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SKJÆRGÅRDSBYGG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SKJÆRGÅRDSBYGG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59 453 106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13 883 404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240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930 741 256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SKJÆRGÅRDSBYGG AS</a:t>
            </a:r>
          </a:p>
        </p:txBody>
      </p:sp>
    </p:spTree>
  </p:cSld>
  <p:clrMapOvr>
    <a:masterClrMapping xmlns:a="http://schemas.openxmlformats.org/drawingml/2006/main"/>
  </p:clrMapOvr>
</p:sld>
</file>