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8bbe442b264f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11c3f5fc504c2a"/>
  </p:sldMasterIdLst>
  <p:sldIdLst>
    <p:sldId xmlns:r="http://schemas.openxmlformats.org/officeDocument/2006/relationships" id="256" r:id="R63a5955975f749e0"/>
    <p:sldId xmlns:r="http://schemas.openxmlformats.org/officeDocument/2006/relationships" id="257" r:id="Rc924914a5b9d40ab"/>
    <p:sldId xmlns:r="http://schemas.openxmlformats.org/officeDocument/2006/relationships" id="258" r:id="R75df94349c8f4744"/>
    <p:sldId xmlns:r="http://schemas.openxmlformats.org/officeDocument/2006/relationships" id="259" r:id="Recf5e12047f44ae6"/>
    <p:sldId xmlns:r="http://schemas.openxmlformats.org/officeDocument/2006/relationships" id="260" r:id="R8915bb56dca84bbc"/>
    <p:sldId xmlns:r="http://schemas.openxmlformats.org/officeDocument/2006/relationships" id="261" r:id="R7aefb4794bfd4de1"/>
    <p:sldId xmlns:r="http://schemas.openxmlformats.org/officeDocument/2006/relationships" id="262" r:id="Rfd44c0840abb46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1c3f5fc504c2a" /><Relationship Type="http://schemas.openxmlformats.org/officeDocument/2006/relationships/slide" Target="/ppt/slides/slide1.xml" Id="R63a5955975f749e0" /><Relationship Type="http://schemas.openxmlformats.org/officeDocument/2006/relationships/slide" Target="/ppt/slides/slide2.xml" Id="Rc924914a5b9d40ab" /><Relationship Type="http://schemas.openxmlformats.org/officeDocument/2006/relationships/slide" Target="/ppt/slides/slide3.xml" Id="R75df94349c8f4744" /><Relationship Type="http://schemas.openxmlformats.org/officeDocument/2006/relationships/slide" Target="/ppt/slides/slide4.xml" Id="Recf5e12047f44ae6" /><Relationship Type="http://schemas.openxmlformats.org/officeDocument/2006/relationships/slide" Target="/ppt/slides/slide5.xml" Id="R8915bb56dca84bbc" /><Relationship Type="http://schemas.openxmlformats.org/officeDocument/2006/relationships/slide" Target="/ppt/slides/slide6.xml" Id="R7aefb4794bfd4de1" /><Relationship Type="http://schemas.openxmlformats.org/officeDocument/2006/relationships/slide" Target="/ppt/slides/slide7.xml" Id="Rfd44c0840abb46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35f4dbe0949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616abefe24e93" /><Relationship Type="http://schemas.openxmlformats.org/officeDocument/2006/relationships/theme" Target="/ppt/slideMasters/theme/theme1.xml" Id="Rc0c2764e480d48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616abefe24e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edbcb30a9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c19c63caa40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624f69d6a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39d1beb8944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5a8f77b3644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198e91ada41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dae8ccdf949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SKJÆRGÅRDSBYGG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SKJÆRGÅRDSBYGG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59 453 106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4 162 927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3 120 558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3 153 092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13 883 404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SHS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HOLDING AS  –  28,3 %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BLMI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Østerøya 240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930 741 256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SKJÆRGÅRDSBYGG AS</a:t>
            </a:r>
          </a:p>
        </p:txBody>
      </p:sp>
    </p:spTree>
  </p:cSld>
  <p:clrMapOvr>
    <a:masterClrMapping xmlns:a="http://schemas.openxmlformats.org/drawingml/2006/main"/>
  </p:clrMapOvr>
</p:sld>
</file>