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ed2771e7c4f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4171b520144410"/>
  </p:sldMasterIdLst>
  <p:sldIdLst>
    <p:sldId xmlns:r="http://schemas.openxmlformats.org/officeDocument/2006/relationships" id="256" r:id="R5959539ffc564ab4"/>
    <p:sldId xmlns:r="http://schemas.openxmlformats.org/officeDocument/2006/relationships" id="257" r:id="R252c7dd8242b4b4b"/>
    <p:sldId xmlns:r="http://schemas.openxmlformats.org/officeDocument/2006/relationships" id="258" r:id="R52f7df302f59467e"/>
    <p:sldId xmlns:r="http://schemas.openxmlformats.org/officeDocument/2006/relationships" id="259" r:id="R79d99890cfee4082"/>
    <p:sldId xmlns:r="http://schemas.openxmlformats.org/officeDocument/2006/relationships" id="260" r:id="Re4091a03bee0479a"/>
    <p:sldId xmlns:r="http://schemas.openxmlformats.org/officeDocument/2006/relationships" id="261" r:id="R52c53f2e5c93458b"/>
    <p:sldId xmlns:r="http://schemas.openxmlformats.org/officeDocument/2006/relationships" id="262" r:id="R506c8aedee1941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171b520144410" /><Relationship Type="http://schemas.openxmlformats.org/officeDocument/2006/relationships/slide" Target="/ppt/slides/slide1.xml" Id="R5959539ffc564ab4" /><Relationship Type="http://schemas.openxmlformats.org/officeDocument/2006/relationships/slide" Target="/ppt/slides/slide2.xml" Id="R252c7dd8242b4b4b" /><Relationship Type="http://schemas.openxmlformats.org/officeDocument/2006/relationships/slide" Target="/ppt/slides/slide3.xml" Id="R52f7df302f59467e" /><Relationship Type="http://schemas.openxmlformats.org/officeDocument/2006/relationships/slide" Target="/ppt/slides/slide4.xml" Id="R79d99890cfee4082" /><Relationship Type="http://schemas.openxmlformats.org/officeDocument/2006/relationships/slide" Target="/ppt/slides/slide5.xml" Id="Re4091a03bee0479a" /><Relationship Type="http://schemas.openxmlformats.org/officeDocument/2006/relationships/slide" Target="/ppt/slides/slide6.xml" Id="R52c53f2e5c93458b" /><Relationship Type="http://schemas.openxmlformats.org/officeDocument/2006/relationships/slide" Target="/ppt/slides/slide7.xml" Id="R506c8aedee1941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78e9f09c34a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0150d2ddc498f" /><Relationship Type="http://schemas.openxmlformats.org/officeDocument/2006/relationships/theme" Target="/ppt/slideMasters/theme/theme1.xml" Id="Rff452708c487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0150d2ddc49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de126311c49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ae4344dd44c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5b5065ac542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de1a869bc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6475df87540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a4f6030374d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0a9cd755942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HOLDING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953 482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2 030 354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2 035 048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Lindhammeren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930 740 772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HOLDING AS</a:t>
            </a:r>
          </a:p>
        </p:txBody>
      </p:sp>
    </p:spTree>
  </p:cSld>
  <p:clrMapOvr>
    <a:masterClrMapping xmlns:a="http://schemas.openxmlformats.org/drawingml/2006/main"/>
  </p:clrMapOvr>
</p:sld>
</file>