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64bdfe441841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34fce112ab4246"/>
  </p:sldMasterIdLst>
  <p:sldIdLst>
    <p:sldId xmlns:r="http://schemas.openxmlformats.org/officeDocument/2006/relationships" id="256" r:id="R80e7fb5332c5426c"/>
    <p:sldId xmlns:r="http://schemas.openxmlformats.org/officeDocument/2006/relationships" id="257" r:id="R223c0e99672d4208"/>
    <p:sldId xmlns:r="http://schemas.openxmlformats.org/officeDocument/2006/relationships" id="258" r:id="R2e6db57dc7474162"/>
    <p:sldId xmlns:r="http://schemas.openxmlformats.org/officeDocument/2006/relationships" id="259" r:id="R24795dd736ec4f75"/>
    <p:sldId xmlns:r="http://schemas.openxmlformats.org/officeDocument/2006/relationships" id="260" r:id="Rb896a3f359e04a58"/>
    <p:sldId xmlns:r="http://schemas.openxmlformats.org/officeDocument/2006/relationships" id="261" r:id="R67b9d5ff7b2c49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34fce112ab4246" /><Relationship Type="http://schemas.openxmlformats.org/officeDocument/2006/relationships/slide" Target="/ppt/slides/slide1.xml" Id="R80e7fb5332c5426c" /><Relationship Type="http://schemas.openxmlformats.org/officeDocument/2006/relationships/slide" Target="/ppt/slides/slide2.xml" Id="R223c0e99672d4208" /><Relationship Type="http://schemas.openxmlformats.org/officeDocument/2006/relationships/slide" Target="/ppt/slides/slide3.xml" Id="R2e6db57dc7474162" /><Relationship Type="http://schemas.openxmlformats.org/officeDocument/2006/relationships/slide" Target="/ppt/slides/slide4.xml" Id="R24795dd736ec4f75" /><Relationship Type="http://schemas.openxmlformats.org/officeDocument/2006/relationships/slide" Target="/ppt/slides/slide5.xml" Id="Rb896a3f359e04a58" /><Relationship Type="http://schemas.openxmlformats.org/officeDocument/2006/relationships/slide" Target="/ppt/slides/slide6.xml" Id="R67b9d5ff7b2c49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c780296d1040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9ad257ef10425e" /><Relationship Type="http://schemas.openxmlformats.org/officeDocument/2006/relationships/theme" Target="/ppt/slideMasters/theme/theme1.xml" Id="R41f2d8d2889542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9ad257ef1042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27f36220042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ed15dba8f47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405ca2ad14a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1baae30e44c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23e7ceea74b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da740789e4f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A6 POWER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A6 POWER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A6 POWER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A6 POWER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A6 POWER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A6 POWER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92 799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A6 POWER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Sørengkaia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11 39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sharmanor65@gmail.com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930 724 920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A6 POWER AS</a:t>
            </a:r>
          </a:p>
        </p:txBody>
      </p:sp>
    </p:spTree>
  </p:cSld>
  <p:clrMapOvr>
    <a:masterClrMapping xmlns:a="http://schemas.openxmlformats.org/drawingml/2006/main"/>
  </p:clrMapOvr>
</p:sld>
</file>