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26dd0708324a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53e621bd234e16"/>
  </p:sldMasterIdLst>
  <p:sldIdLst>
    <p:sldId xmlns:r="http://schemas.openxmlformats.org/officeDocument/2006/relationships" id="256" r:id="R0a5f8b2ed46f4b36"/>
    <p:sldId xmlns:r="http://schemas.openxmlformats.org/officeDocument/2006/relationships" id="257" r:id="Rcec3730d97a149cf"/>
    <p:sldId xmlns:r="http://schemas.openxmlformats.org/officeDocument/2006/relationships" id="258" r:id="R92608f9bc6154b9b"/>
    <p:sldId xmlns:r="http://schemas.openxmlformats.org/officeDocument/2006/relationships" id="259" r:id="Rf5ff1b59578c4f47"/>
    <p:sldId xmlns:r="http://schemas.openxmlformats.org/officeDocument/2006/relationships" id="260" r:id="Re174aaac52654f84"/>
    <p:sldId xmlns:r="http://schemas.openxmlformats.org/officeDocument/2006/relationships" id="261" r:id="R4541cf6d358e4492"/>
    <p:sldId xmlns:r="http://schemas.openxmlformats.org/officeDocument/2006/relationships" id="262" r:id="R50999d6c945d41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53e621bd234e16" /><Relationship Type="http://schemas.openxmlformats.org/officeDocument/2006/relationships/slide" Target="/ppt/slides/slide1.xml" Id="R0a5f8b2ed46f4b36" /><Relationship Type="http://schemas.openxmlformats.org/officeDocument/2006/relationships/slide" Target="/ppt/slides/slide2.xml" Id="Rcec3730d97a149cf" /><Relationship Type="http://schemas.openxmlformats.org/officeDocument/2006/relationships/slide" Target="/ppt/slides/slide3.xml" Id="R92608f9bc6154b9b" /><Relationship Type="http://schemas.openxmlformats.org/officeDocument/2006/relationships/slide" Target="/ppt/slides/slide4.xml" Id="Rf5ff1b59578c4f47" /><Relationship Type="http://schemas.openxmlformats.org/officeDocument/2006/relationships/slide" Target="/ppt/slides/slide5.xml" Id="Re174aaac52654f84" /><Relationship Type="http://schemas.openxmlformats.org/officeDocument/2006/relationships/slide" Target="/ppt/slides/slide6.xml" Id="R4541cf6d358e4492" /><Relationship Type="http://schemas.openxmlformats.org/officeDocument/2006/relationships/slide" Target="/ppt/slides/slide7.xml" Id="R50999d6c945d41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6e13bce8b147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b8b5c8ca264d3c" /><Relationship Type="http://schemas.openxmlformats.org/officeDocument/2006/relationships/theme" Target="/ppt/slideMasters/theme/theme1.xml" Id="R2b5b57087f3445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b8b5c8ca264d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3f1e3e11394f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dc62b7ca9142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5433761c0c4e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48bfb04c4f42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eb7f4dc1004c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5c0a3b7888468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4be5871cc042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RESTA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RESTA HOLDING AS ble etablert [år] og holder til i Oppdal.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478 278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438 391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1 102 791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HINDSETH EIRIK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Hindsetvegen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7340 Oppdal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930 717 010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RESTA HOLDING AS</a:t>
            </a:r>
          </a:p>
        </p:txBody>
      </p:sp>
    </p:spTree>
  </p:cSld>
  <p:clrMapOvr>
    <a:masterClrMapping xmlns:a="http://schemas.openxmlformats.org/drawingml/2006/main"/>
  </p:clrMapOvr>
</p:sld>
</file>