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46d8a11fbd44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51ca94173a4846"/>
  </p:sldMasterIdLst>
  <p:sldIdLst>
    <p:sldId xmlns:r="http://schemas.openxmlformats.org/officeDocument/2006/relationships" id="256" r:id="Rf04d288365d94b83"/>
    <p:sldId xmlns:r="http://schemas.openxmlformats.org/officeDocument/2006/relationships" id="257" r:id="R998772dfeb6e49d4"/>
    <p:sldId xmlns:r="http://schemas.openxmlformats.org/officeDocument/2006/relationships" id="258" r:id="R7ff0c1a37942492b"/>
    <p:sldId xmlns:r="http://schemas.openxmlformats.org/officeDocument/2006/relationships" id="259" r:id="Rcff36e847bdc47ae"/>
    <p:sldId xmlns:r="http://schemas.openxmlformats.org/officeDocument/2006/relationships" id="260" r:id="Rca8cfcc076324ce4"/>
    <p:sldId xmlns:r="http://schemas.openxmlformats.org/officeDocument/2006/relationships" id="261" r:id="R43b38161379c447a"/>
    <p:sldId xmlns:r="http://schemas.openxmlformats.org/officeDocument/2006/relationships" id="262" r:id="R1775d2991bb748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51ca94173a4846" /><Relationship Type="http://schemas.openxmlformats.org/officeDocument/2006/relationships/slide" Target="/ppt/slides/slide1.xml" Id="Rf04d288365d94b83" /><Relationship Type="http://schemas.openxmlformats.org/officeDocument/2006/relationships/slide" Target="/ppt/slides/slide2.xml" Id="R998772dfeb6e49d4" /><Relationship Type="http://schemas.openxmlformats.org/officeDocument/2006/relationships/slide" Target="/ppt/slides/slide3.xml" Id="R7ff0c1a37942492b" /><Relationship Type="http://schemas.openxmlformats.org/officeDocument/2006/relationships/slide" Target="/ppt/slides/slide4.xml" Id="Rcff36e847bdc47ae" /><Relationship Type="http://schemas.openxmlformats.org/officeDocument/2006/relationships/slide" Target="/ppt/slides/slide5.xml" Id="Rca8cfcc076324ce4" /><Relationship Type="http://schemas.openxmlformats.org/officeDocument/2006/relationships/slide" Target="/ppt/slides/slide6.xml" Id="R43b38161379c447a" /><Relationship Type="http://schemas.openxmlformats.org/officeDocument/2006/relationships/slide" Target="/ppt/slides/slide7.xml" Id="R1775d2991bb748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6cee13118349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2bf593e684750" /><Relationship Type="http://schemas.openxmlformats.org/officeDocument/2006/relationships/theme" Target="/ppt/slideMasters/theme/theme1.xml" Id="R40ae436bf9754d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52bf593e6847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7bd6727804c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e06075c744e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1a3a3c5384e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e0e59a0bc41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c07c0e7974b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4a15c8c2a4c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64c99b3ee4a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NOSA INVEST AS ble etablert [år] og holder til i Flatåsen.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176 072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1 158 413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2 613 443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OLAV SINGSTAD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Buengvegen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7099 Flatåsen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930 715 832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NOSA INVEST AS</a:t>
            </a:r>
          </a:p>
        </p:txBody>
      </p:sp>
    </p:spTree>
  </p:cSld>
  <p:clrMapOvr>
    <a:masterClrMapping xmlns:a="http://schemas.openxmlformats.org/drawingml/2006/main"/>
  </p:clrMapOvr>
</p:sld>
</file>