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30cf579bfa4b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777b3b4ec94d58"/>
  </p:sldMasterIdLst>
  <p:sldIdLst>
    <p:sldId xmlns:r="http://schemas.openxmlformats.org/officeDocument/2006/relationships" id="256" r:id="Rfd6f968bef0b425a"/>
    <p:sldId xmlns:r="http://schemas.openxmlformats.org/officeDocument/2006/relationships" id="257" r:id="R708cd9ae56554fb4"/>
    <p:sldId xmlns:r="http://schemas.openxmlformats.org/officeDocument/2006/relationships" id="258" r:id="R7b28912eed804a60"/>
    <p:sldId xmlns:r="http://schemas.openxmlformats.org/officeDocument/2006/relationships" id="259" r:id="R29a5c389875a466a"/>
    <p:sldId xmlns:r="http://schemas.openxmlformats.org/officeDocument/2006/relationships" id="260" r:id="R42c569f443e2496a"/>
    <p:sldId xmlns:r="http://schemas.openxmlformats.org/officeDocument/2006/relationships" id="261" r:id="R39caba4c62dc40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77b3b4ec94d58" /><Relationship Type="http://schemas.openxmlformats.org/officeDocument/2006/relationships/slide" Target="/ppt/slides/slide1.xml" Id="Rfd6f968bef0b425a" /><Relationship Type="http://schemas.openxmlformats.org/officeDocument/2006/relationships/slide" Target="/ppt/slides/slide2.xml" Id="R708cd9ae56554fb4" /><Relationship Type="http://schemas.openxmlformats.org/officeDocument/2006/relationships/slide" Target="/ppt/slides/slide3.xml" Id="R7b28912eed804a60" /><Relationship Type="http://schemas.openxmlformats.org/officeDocument/2006/relationships/slide" Target="/ppt/slides/slide4.xml" Id="R29a5c389875a466a" /><Relationship Type="http://schemas.openxmlformats.org/officeDocument/2006/relationships/slide" Target="/ppt/slides/slide5.xml" Id="R42c569f443e2496a" /><Relationship Type="http://schemas.openxmlformats.org/officeDocument/2006/relationships/slide" Target="/ppt/slides/slide6.xml" Id="R39caba4c62dc40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8dd670e9c4a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9a40c25fe432c" /><Relationship Type="http://schemas.openxmlformats.org/officeDocument/2006/relationships/theme" Target="/ppt/slideMasters/theme/theme1.xml" Id="R7d55ab538abf4c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59a40c25fe43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4ca2df86a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1213cb08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ed56a16bb42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6e0862cb84e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3313f6e54c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bbaff05b54c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MOELV BLIKKENSLAGERSERVICE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MOELV BLIKKENSLAGERSERVICE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1 775 377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137 541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597 063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930 707 333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MOELV BLIKKENSLAGERSERVICE AS</a:t>
            </a:r>
          </a:p>
        </p:txBody>
      </p:sp>
    </p:spTree>
  </p:cSld>
  <p:clrMapOvr>
    <a:masterClrMapping xmlns:a="http://schemas.openxmlformats.org/drawingml/2006/main"/>
  </p:clrMapOvr>
</p:sld>
</file>