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d5b9cbd2b24d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ab1b996c44029"/>
  </p:sldMasterIdLst>
  <p:sldIdLst>
    <p:sldId xmlns:r="http://schemas.openxmlformats.org/officeDocument/2006/relationships" id="256" r:id="R1b614c7209aa492c"/>
    <p:sldId xmlns:r="http://schemas.openxmlformats.org/officeDocument/2006/relationships" id="257" r:id="R677d5d53d20447b5"/>
    <p:sldId xmlns:r="http://schemas.openxmlformats.org/officeDocument/2006/relationships" id="258" r:id="R73f4e38636a7434f"/>
    <p:sldId xmlns:r="http://schemas.openxmlformats.org/officeDocument/2006/relationships" id="259" r:id="R2443ba6c2a6544b2"/>
    <p:sldId xmlns:r="http://schemas.openxmlformats.org/officeDocument/2006/relationships" id="260" r:id="R4f33bafc071549b8"/>
    <p:sldId xmlns:r="http://schemas.openxmlformats.org/officeDocument/2006/relationships" id="261" r:id="Rd9f798602af24b61"/>
    <p:sldId xmlns:r="http://schemas.openxmlformats.org/officeDocument/2006/relationships" id="262" r:id="R210057ed0b984b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ab1b996c44029" /><Relationship Type="http://schemas.openxmlformats.org/officeDocument/2006/relationships/slide" Target="/ppt/slides/slide1.xml" Id="R1b614c7209aa492c" /><Relationship Type="http://schemas.openxmlformats.org/officeDocument/2006/relationships/slide" Target="/ppt/slides/slide2.xml" Id="R677d5d53d20447b5" /><Relationship Type="http://schemas.openxmlformats.org/officeDocument/2006/relationships/slide" Target="/ppt/slides/slide3.xml" Id="R73f4e38636a7434f" /><Relationship Type="http://schemas.openxmlformats.org/officeDocument/2006/relationships/slide" Target="/ppt/slides/slide4.xml" Id="R2443ba6c2a6544b2" /><Relationship Type="http://schemas.openxmlformats.org/officeDocument/2006/relationships/slide" Target="/ppt/slides/slide5.xml" Id="R4f33bafc071549b8" /><Relationship Type="http://schemas.openxmlformats.org/officeDocument/2006/relationships/slide" Target="/ppt/slides/slide6.xml" Id="Rd9f798602af24b61" /><Relationship Type="http://schemas.openxmlformats.org/officeDocument/2006/relationships/slide" Target="/ppt/slides/slide7.xml" Id="R210057ed0b984b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fc39ec13bf40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234bfb20a4d3b" /><Relationship Type="http://schemas.openxmlformats.org/officeDocument/2006/relationships/theme" Target="/ppt/slideMasters/theme/theme1.xml" Id="R605bbbd3644241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2234bfb20a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fa7541c14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0739b3a1040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2ca52a0e947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728407996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6be94a9204b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a587c5e4e4d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22a5d511e64f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MOELV BLIKKENSLAGERSERVICE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 BLIKKENSLAGERSERVICE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1 775 377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597 063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LILLESVEEN STUBBOM  –  96,7 %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SMITH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Åsmarkvegen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930 707 333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BLIKKENSLAGERSERVICE AS</a:t>
            </a:r>
          </a:p>
        </p:txBody>
      </p:sp>
    </p:spTree>
  </p:cSld>
  <p:clrMapOvr>
    <a:masterClrMapping xmlns:a="http://schemas.openxmlformats.org/drawingml/2006/main"/>
  </p:clrMapOvr>
</p:sld>
</file>