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a9af1a934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085491b9474d0d"/>
  </p:sldMasterIdLst>
  <p:sldIdLst>
    <p:sldId xmlns:r="http://schemas.openxmlformats.org/officeDocument/2006/relationships" id="256" r:id="Rcaa53aad0a9e4572"/>
    <p:sldId xmlns:r="http://schemas.openxmlformats.org/officeDocument/2006/relationships" id="257" r:id="Re36f9b477c6941de"/>
    <p:sldId xmlns:r="http://schemas.openxmlformats.org/officeDocument/2006/relationships" id="258" r:id="Reccb3033a1d1454a"/>
    <p:sldId xmlns:r="http://schemas.openxmlformats.org/officeDocument/2006/relationships" id="259" r:id="R3493b7825ceb4bfc"/>
    <p:sldId xmlns:r="http://schemas.openxmlformats.org/officeDocument/2006/relationships" id="260" r:id="R5683cc88820b4291"/>
    <p:sldId xmlns:r="http://schemas.openxmlformats.org/officeDocument/2006/relationships" id="261" r:id="Re807381e792b4ce7"/>
    <p:sldId xmlns:r="http://schemas.openxmlformats.org/officeDocument/2006/relationships" id="262" r:id="R6ba1c54128fc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85491b9474d0d" /><Relationship Type="http://schemas.openxmlformats.org/officeDocument/2006/relationships/slide" Target="/ppt/slides/slide1.xml" Id="Rcaa53aad0a9e4572" /><Relationship Type="http://schemas.openxmlformats.org/officeDocument/2006/relationships/slide" Target="/ppt/slides/slide2.xml" Id="Re36f9b477c6941de" /><Relationship Type="http://schemas.openxmlformats.org/officeDocument/2006/relationships/slide" Target="/ppt/slides/slide3.xml" Id="Reccb3033a1d1454a" /><Relationship Type="http://schemas.openxmlformats.org/officeDocument/2006/relationships/slide" Target="/ppt/slides/slide4.xml" Id="R3493b7825ceb4bfc" /><Relationship Type="http://schemas.openxmlformats.org/officeDocument/2006/relationships/slide" Target="/ppt/slides/slide5.xml" Id="R5683cc88820b4291" /><Relationship Type="http://schemas.openxmlformats.org/officeDocument/2006/relationships/slide" Target="/ppt/slides/slide6.xml" Id="Re807381e792b4ce7" /><Relationship Type="http://schemas.openxmlformats.org/officeDocument/2006/relationships/slide" Target="/ppt/slides/slide7.xml" Id="R6ba1c54128fc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6516505db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bc793417748ac" /><Relationship Type="http://schemas.openxmlformats.org/officeDocument/2006/relationships/theme" Target="/ppt/slideMasters/theme/theme1.xml" Id="Rf2e7ea2e5d49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bc7934177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e7433cba9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c62be6637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be3aa518b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1985d3c644d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f5c3d7f32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066ddd9db44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fd569dd40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OG TORMOD WIKE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OG TORMOD WIKE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90 577 311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−2 225 118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7 115 547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NCB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BRUSERUD NILS CHRISTOFFER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3172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