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dcceffaa9847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2285e00a804994"/>
  </p:sldMasterIdLst>
  <p:sldIdLst>
    <p:sldId xmlns:r="http://schemas.openxmlformats.org/officeDocument/2006/relationships" id="256" r:id="R48b8a8efe78548da"/>
    <p:sldId xmlns:r="http://schemas.openxmlformats.org/officeDocument/2006/relationships" id="257" r:id="R6e73f831f2c84d2a"/>
    <p:sldId xmlns:r="http://schemas.openxmlformats.org/officeDocument/2006/relationships" id="258" r:id="R473edd727a2f4334"/>
    <p:sldId xmlns:r="http://schemas.openxmlformats.org/officeDocument/2006/relationships" id="259" r:id="R66ca8cf23439469a"/>
    <p:sldId xmlns:r="http://schemas.openxmlformats.org/officeDocument/2006/relationships" id="260" r:id="Rc9880311ba04465e"/>
    <p:sldId xmlns:r="http://schemas.openxmlformats.org/officeDocument/2006/relationships" id="261" r:id="Rc1a78ac847da409a"/>
    <p:sldId xmlns:r="http://schemas.openxmlformats.org/officeDocument/2006/relationships" id="262" r:id="Rb89d288625e94a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2285e00a804994" /><Relationship Type="http://schemas.openxmlformats.org/officeDocument/2006/relationships/slide" Target="/ppt/slides/slide1.xml" Id="R48b8a8efe78548da" /><Relationship Type="http://schemas.openxmlformats.org/officeDocument/2006/relationships/slide" Target="/ppt/slides/slide2.xml" Id="R6e73f831f2c84d2a" /><Relationship Type="http://schemas.openxmlformats.org/officeDocument/2006/relationships/slide" Target="/ppt/slides/slide3.xml" Id="R473edd727a2f4334" /><Relationship Type="http://schemas.openxmlformats.org/officeDocument/2006/relationships/slide" Target="/ppt/slides/slide4.xml" Id="R66ca8cf23439469a" /><Relationship Type="http://schemas.openxmlformats.org/officeDocument/2006/relationships/slide" Target="/ppt/slides/slide5.xml" Id="Rc9880311ba04465e" /><Relationship Type="http://schemas.openxmlformats.org/officeDocument/2006/relationships/slide" Target="/ppt/slides/slide6.xml" Id="Rc1a78ac847da409a" /><Relationship Type="http://schemas.openxmlformats.org/officeDocument/2006/relationships/slide" Target="/ppt/slides/slide7.xml" Id="Rb89d288625e94a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7464be88c641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eb4ce78b64058" /><Relationship Type="http://schemas.openxmlformats.org/officeDocument/2006/relationships/theme" Target="/ppt/slideMasters/theme/theme1.xml" Id="Redbf0b6e3d4d41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feb4ce78b640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afc2ecb77d41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61a0fc6714a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f31eb656f42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51560221a42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7ff0e64414e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8cef441be4b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bfff4250643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OSKAR OG TORMOD WIKE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OG TORMOD WIKE AS ble etablert [år] og holder til i Vear.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91 147 705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1 377 868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322 069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7 437 617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52 082 780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NCB HOLDING AS  –  99,1 %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CHRISTOFFER BRUSERUD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Bjellandveien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3172 Vear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post@otwike.no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www.otwike.no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930 705 462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OSKAR OG TORMOD WIKE AS</a:t>
            </a:r>
          </a:p>
        </p:txBody>
      </p:sp>
    </p:spTree>
  </p:cSld>
  <p:clrMapOvr>
    <a:masterClrMapping xmlns:a="http://schemas.openxmlformats.org/drawingml/2006/main"/>
  </p:clrMapOvr>
</p:sld>
</file>