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ca86acfb849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cda2377c843b6"/>
  </p:sldMasterIdLst>
  <p:sldIdLst>
    <p:sldId xmlns:r="http://schemas.openxmlformats.org/officeDocument/2006/relationships" id="256" r:id="Rb5c739a0f0004186"/>
    <p:sldId xmlns:r="http://schemas.openxmlformats.org/officeDocument/2006/relationships" id="257" r:id="Rf8a64272d871427e"/>
    <p:sldId xmlns:r="http://schemas.openxmlformats.org/officeDocument/2006/relationships" id="258" r:id="Rdd843ba4765d4117"/>
    <p:sldId xmlns:r="http://schemas.openxmlformats.org/officeDocument/2006/relationships" id="259" r:id="R83ffb3bec34843e2"/>
    <p:sldId xmlns:r="http://schemas.openxmlformats.org/officeDocument/2006/relationships" id="260" r:id="R1b8729298357464e"/>
    <p:sldId xmlns:r="http://schemas.openxmlformats.org/officeDocument/2006/relationships" id="261" r:id="Rddd711b03e0744f3"/>
    <p:sldId xmlns:r="http://schemas.openxmlformats.org/officeDocument/2006/relationships" id="262" r:id="R6f71ec0a7ff248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cda2377c843b6" /><Relationship Type="http://schemas.openxmlformats.org/officeDocument/2006/relationships/slide" Target="/ppt/slides/slide1.xml" Id="Rb5c739a0f0004186" /><Relationship Type="http://schemas.openxmlformats.org/officeDocument/2006/relationships/slide" Target="/ppt/slides/slide2.xml" Id="Rf8a64272d871427e" /><Relationship Type="http://schemas.openxmlformats.org/officeDocument/2006/relationships/slide" Target="/ppt/slides/slide3.xml" Id="Rdd843ba4765d4117" /><Relationship Type="http://schemas.openxmlformats.org/officeDocument/2006/relationships/slide" Target="/ppt/slides/slide4.xml" Id="R83ffb3bec34843e2" /><Relationship Type="http://schemas.openxmlformats.org/officeDocument/2006/relationships/slide" Target="/ppt/slides/slide5.xml" Id="R1b8729298357464e" /><Relationship Type="http://schemas.openxmlformats.org/officeDocument/2006/relationships/slide" Target="/ppt/slides/slide6.xml" Id="Rddd711b03e0744f3" /><Relationship Type="http://schemas.openxmlformats.org/officeDocument/2006/relationships/slide" Target="/ppt/slides/slide7.xml" Id="R6f71ec0a7ff248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ff470d16c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46c4262ba45a3" /><Relationship Type="http://schemas.openxmlformats.org/officeDocument/2006/relationships/theme" Target="/ppt/slideMasters/theme/theme1.xml" Id="Rfe4c99fecce4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d46c4262ba45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82e41b7fc49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6616ef51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55145c61f47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592c17078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8d12f534244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75b288c7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d4a7f68a642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SØMO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684 950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SØNDERAAL MOHAUGEN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MALENE MOHAUGEN SØNDERAAL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Morens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SØMO HOLDING AS</a:t>
            </a:r>
          </a:p>
        </p:txBody>
      </p:sp>
    </p:spTree>
  </p:cSld>
  <p:clrMapOvr>
    <a:masterClrMapping xmlns:a="http://schemas.openxmlformats.org/drawingml/2006/main"/>
  </p:clrMapOvr>
</p:sld>
</file>