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1e7dbb935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9c218a15d41a8"/>
  </p:sldMasterIdLst>
  <p:sldIdLst>
    <p:sldId xmlns:r="http://schemas.openxmlformats.org/officeDocument/2006/relationships" id="256" r:id="R81ebfe7431424c15"/>
    <p:sldId xmlns:r="http://schemas.openxmlformats.org/officeDocument/2006/relationships" id="257" r:id="Ra22386671ab74505"/>
    <p:sldId xmlns:r="http://schemas.openxmlformats.org/officeDocument/2006/relationships" id="258" r:id="Rc869bd6ef9e444fe"/>
    <p:sldId xmlns:r="http://schemas.openxmlformats.org/officeDocument/2006/relationships" id="259" r:id="R18eaf448551448ff"/>
    <p:sldId xmlns:r="http://schemas.openxmlformats.org/officeDocument/2006/relationships" id="260" r:id="R27d4b69ebe464fb1"/>
    <p:sldId xmlns:r="http://schemas.openxmlformats.org/officeDocument/2006/relationships" id="261" r:id="R39012393c2a14c71"/>
    <p:sldId xmlns:r="http://schemas.openxmlformats.org/officeDocument/2006/relationships" id="262" r:id="R4704def65c1a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9c218a15d41a8" /><Relationship Type="http://schemas.openxmlformats.org/officeDocument/2006/relationships/slide" Target="/ppt/slides/slide1.xml" Id="R81ebfe7431424c15" /><Relationship Type="http://schemas.openxmlformats.org/officeDocument/2006/relationships/slide" Target="/ppt/slides/slide2.xml" Id="Ra22386671ab74505" /><Relationship Type="http://schemas.openxmlformats.org/officeDocument/2006/relationships/slide" Target="/ppt/slides/slide3.xml" Id="Rc869bd6ef9e444fe" /><Relationship Type="http://schemas.openxmlformats.org/officeDocument/2006/relationships/slide" Target="/ppt/slides/slide4.xml" Id="R18eaf448551448ff" /><Relationship Type="http://schemas.openxmlformats.org/officeDocument/2006/relationships/slide" Target="/ppt/slides/slide5.xml" Id="R27d4b69ebe464fb1" /><Relationship Type="http://schemas.openxmlformats.org/officeDocument/2006/relationships/slide" Target="/ppt/slides/slide6.xml" Id="R39012393c2a14c71" /><Relationship Type="http://schemas.openxmlformats.org/officeDocument/2006/relationships/slide" Target="/ppt/slides/slide7.xml" Id="R4704def65c1a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a80003b8b41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7ff93127341e7" /><Relationship Type="http://schemas.openxmlformats.org/officeDocument/2006/relationships/theme" Target="/ppt/slideMasters/theme/theme1.xml" Id="R7f73d99e0f9f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7ff931273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71c36591a4d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dcfbbc3f9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642df7616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2950ba2f74b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b0846a72f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023216fd041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6f0fa97ac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DRILLING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DRILLING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DRILLING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DRILLING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DRILLING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DRILLING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256 874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7 091 768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DRILLING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MB-ENTREPRENØR-CONSULT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DRILLING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81 00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npd@npdrilling.no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930 693 839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DRILLING AS</a:t>
            </a:r>
          </a:p>
        </p:txBody>
      </p:sp>
    </p:spTree>
  </p:cSld>
  <p:clrMapOvr>
    <a:masterClrMapping xmlns:a="http://schemas.openxmlformats.org/drawingml/2006/main"/>
  </p:clrMapOvr>
</p:sld>
</file>