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233e04ed4b4d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f0f76c0190470a"/>
  </p:sldMasterIdLst>
  <p:sldIdLst>
    <p:sldId xmlns:r="http://schemas.openxmlformats.org/officeDocument/2006/relationships" id="256" r:id="R17df3806437b447f"/>
    <p:sldId xmlns:r="http://schemas.openxmlformats.org/officeDocument/2006/relationships" id="257" r:id="R353c91e696d3451f"/>
    <p:sldId xmlns:r="http://schemas.openxmlformats.org/officeDocument/2006/relationships" id="258" r:id="R9cb03a7501e94f2f"/>
    <p:sldId xmlns:r="http://schemas.openxmlformats.org/officeDocument/2006/relationships" id="259" r:id="R7a2a192c298f4083"/>
    <p:sldId xmlns:r="http://schemas.openxmlformats.org/officeDocument/2006/relationships" id="260" r:id="Rbbe214b3d6bc40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0f76c0190470a" /><Relationship Type="http://schemas.openxmlformats.org/officeDocument/2006/relationships/slide" Target="/ppt/slides/slide1.xml" Id="R17df3806437b447f" /><Relationship Type="http://schemas.openxmlformats.org/officeDocument/2006/relationships/slide" Target="/ppt/slides/slide2.xml" Id="R353c91e696d3451f" /><Relationship Type="http://schemas.openxmlformats.org/officeDocument/2006/relationships/slide" Target="/ppt/slides/slide3.xml" Id="R9cb03a7501e94f2f" /><Relationship Type="http://schemas.openxmlformats.org/officeDocument/2006/relationships/slide" Target="/ppt/slides/slide4.xml" Id="R7a2a192c298f4083" /><Relationship Type="http://schemas.openxmlformats.org/officeDocument/2006/relationships/slide" Target="/ppt/slides/slide5.xml" Id="Rbbe214b3d6bc40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ef32baf1e247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560cb949d4f2f" /><Relationship Type="http://schemas.openxmlformats.org/officeDocument/2006/relationships/theme" Target="/ppt/slideMasters/theme/theme1.xml" Id="Rb3ab064153704a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f560cb949d4f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17587bbe049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7b128d7a24d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add61d65546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caca2dead4f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6243eab6c42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HOUSE CONCEPT UAB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HOUSE CONCEPT UAB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HOUSE CONCEPT UAB ble etablert [år] og holder til i Lt-38131 Keravos K..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HOUSE CONCEPT UAB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HOUSE CONCEPT UAB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HOUSE CONCEPT UAB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Lauku g.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Lt-38131 Keravos 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+37061226999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ausra@houseconcept.lt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www.houseconcept.lt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930 692 190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HOUSE CONCEPT UAB</a:t>
            </a:r>
          </a:p>
        </p:txBody>
      </p:sp>
    </p:spTree>
  </p:cSld>
  <p:clrMapOvr>
    <a:masterClrMapping xmlns:a="http://schemas.openxmlformats.org/drawingml/2006/main"/>
  </p:clrMapOvr>
</p:sld>
</file>